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215" r:id="rId5"/>
    <p:sldId id="4085" r:id="rId6"/>
    <p:sldId id="4110" r:id="rId7"/>
    <p:sldId id="3327" r:id="rId8"/>
    <p:sldId id="4111" r:id="rId9"/>
    <p:sldId id="4094" r:id="rId10"/>
    <p:sldId id="3322" r:id="rId11"/>
    <p:sldId id="3318" r:id="rId12"/>
    <p:sldId id="4103" r:id="rId13"/>
    <p:sldId id="4086" r:id="rId14"/>
    <p:sldId id="4115" r:id="rId15"/>
    <p:sldId id="4116" r:id="rId16"/>
    <p:sldId id="4114" r:id="rId17"/>
    <p:sldId id="3321" r:id="rId18"/>
    <p:sldId id="3324" r:id="rId19"/>
    <p:sldId id="4113" r:id="rId20"/>
    <p:sldId id="4109" r:id="rId21"/>
    <p:sldId id="2299" r:id="rId22"/>
    <p:sldId id="40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D6111-1937-4470-95CE-79946FC3B4C9}" v="118" dt="2021-12-07T03:34:34.662"/>
    <p1510:client id="{2A523B2D-4706-4F2C-B573-9ECD30370DC0}" v="2" dt="2021-12-07T07:00:09.324"/>
    <p1510:client id="{32C39C84-84DE-40F9-A27F-7CE5DB1BC429}" v="4503" dt="2021-12-07T00:59:56.808"/>
    <p1510:client id="{50898634-88EB-4BFC-A11B-9D0FD554036C}" v="201" dt="2021-12-08T05:26:45.659"/>
    <p1510:client id="{6F4EA84D-09EC-4415-81EC-8D16A9FD448C}" v="154" dt="2021-12-07T17:41:35.398"/>
    <p1510:client id="{7678E703-DBCA-46E8-B406-341A105370F2}" v="330" dt="2021-12-07T01:38:17.010"/>
    <p1510:client id="{BDC57594-B80D-4E5D-989F-07A9D4BDDFC2}" v="83" dt="2021-12-07T03:17:05.300"/>
    <p1510:client id="{C9A89541-D563-42FE-80D5-41B8EEA2FEF9}" v="4" dt="2021-12-08T03:48:00.733"/>
    <p1510:client id="{CCFEAE51-3CB6-4B09-A26B-1C89E3FF24F6}" v="981" dt="2021-12-07T03:05:02.759"/>
    <p1510:client id="{DBEAAE63-7338-4D75-A65A-A706FA9AF642}" v="4" dt="2021-12-08T15:01:15.894"/>
    <p1510:client id="{E7ADBE97-365E-4D37-ABC2-6AFC804BEE02}" v="137" dt="2021-12-08T14:55:34.383"/>
    <p1510:client id="{F5F063DF-7721-433A-8FA2-9E208FDF4DEA}" v="57" dt="2021-12-07T03:09:35.428"/>
    <p1510:client id="{F89B157B-D6C1-4B3B-8399-83DDDDA7B243}" v="380" dt="2021-12-07T01:19:45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Marie Vo" userId="S::avo9@student.gsu.edu::e123b2e6-9cc8-4a62-ba7e-900f7bddfa2a" providerId="AD" clId="Web-{CCFEAE51-3CB6-4B09-A26B-1C89E3FF24F6}"/>
    <pc:docChg chg="modSld">
      <pc:chgData name="Angel Marie Vo" userId="S::avo9@student.gsu.edu::e123b2e6-9cc8-4a62-ba7e-900f7bddfa2a" providerId="AD" clId="Web-{CCFEAE51-3CB6-4B09-A26B-1C89E3FF24F6}" dt="2021-12-07T03:05:02.306" v="606" actId="20577"/>
      <pc:docMkLst>
        <pc:docMk/>
      </pc:docMkLst>
      <pc:sldChg chg="modSp">
        <pc:chgData name="Angel Marie Vo" userId="S::avo9@student.gsu.edu::e123b2e6-9cc8-4a62-ba7e-900f7bddfa2a" providerId="AD" clId="Web-{CCFEAE51-3CB6-4B09-A26B-1C89E3FF24F6}" dt="2021-12-07T03:02:42.490" v="515" actId="20577"/>
        <pc:sldMkLst>
          <pc:docMk/>
          <pc:sldMk cId="1174281310" sldId="2299"/>
        </pc:sldMkLst>
        <pc:spChg chg="mod">
          <ac:chgData name="Angel Marie Vo" userId="S::avo9@student.gsu.edu::e123b2e6-9cc8-4a62-ba7e-900f7bddfa2a" providerId="AD" clId="Web-{CCFEAE51-3CB6-4B09-A26B-1C89E3FF24F6}" dt="2021-12-07T03:01:14.081" v="449" actId="20577"/>
          <ac:spMkLst>
            <pc:docMk/>
            <pc:sldMk cId="1174281310" sldId="2299"/>
            <ac:spMk id="31" creationId="{25B6D662-DEFC-A248-A4C4-348FEDCD2126}"/>
          </ac:spMkLst>
        </pc:spChg>
        <pc:spChg chg="mod">
          <ac:chgData name="Angel Marie Vo" userId="S::avo9@student.gsu.edu::e123b2e6-9cc8-4a62-ba7e-900f7bddfa2a" providerId="AD" clId="Web-{CCFEAE51-3CB6-4B09-A26B-1C89E3FF24F6}" dt="2021-12-07T03:02:42.490" v="515" actId="20577"/>
          <ac:spMkLst>
            <pc:docMk/>
            <pc:sldMk cId="1174281310" sldId="2299"/>
            <ac:spMk id="37" creationId="{FBF86C78-E4A2-BC46-826A-E3C21C35AB69}"/>
          </ac:spMkLst>
        </pc:spChg>
        <pc:spChg chg="mod">
          <ac:chgData name="Angel Marie Vo" userId="S::avo9@student.gsu.edu::e123b2e6-9cc8-4a62-ba7e-900f7bddfa2a" providerId="AD" clId="Web-{CCFEAE51-3CB6-4B09-A26B-1C89E3FF24F6}" dt="2021-12-07T03:02:30.099" v="499" actId="20577"/>
          <ac:spMkLst>
            <pc:docMk/>
            <pc:sldMk cId="1174281310" sldId="2299"/>
            <ac:spMk id="41" creationId="{E6AA4920-B13C-C949-B121-9E070FA8856F}"/>
          </ac:spMkLst>
        </pc:spChg>
      </pc:sldChg>
      <pc:sldChg chg="modSp">
        <pc:chgData name="Angel Marie Vo" userId="S::avo9@student.gsu.edu::e123b2e6-9cc8-4a62-ba7e-900f7bddfa2a" providerId="AD" clId="Web-{CCFEAE51-3CB6-4B09-A26B-1C89E3FF24F6}" dt="2021-12-07T03:05:02.306" v="606" actId="20577"/>
        <pc:sldMkLst>
          <pc:docMk/>
          <pc:sldMk cId="4247973417" sldId="3322"/>
        </pc:sldMkLst>
        <pc:spChg chg="mod">
          <ac:chgData name="Angel Marie Vo" userId="S::avo9@student.gsu.edu::e123b2e6-9cc8-4a62-ba7e-900f7bddfa2a" providerId="AD" clId="Web-{CCFEAE51-3CB6-4B09-A26B-1C89E3FF24F6}" dt="2021-12-07T03:05:02.306" v="606" actId="20577"/>
          <ac:spMkLst>
            <pc:docMk/>
            <pc:sldMk cId="4247973417" sldId="3322"/>
            <ac:spMk id="31" creationId="{FF4E4775-6253-3842-A2F4-8285A686DB27}"/>
          </ac:spMkLst>
        </pc:spChg>
        <pc:spChg chg="mod">
          <ac:chgData name="Angel Marie Vo" userId="S::avo9@student.gsu.edu::e123b2e6-9cc8-4a62-ba7e-900f7bddfa2a" providerId="AD" clId="Web-{CCFEAE51-3CB6-4B09-A26B-1C89E3FF24F6}" dt="2021-12-07T03:04:48.961" v="604" actId="20577"/>
          <ac:spMkLst>
            <pc:docMk/>
            <pc:sldMk cId="4247973417" sldId="3322"/>
            <ac:spMk id="40" creationId="{12CDFBE7-2AB4-455B-8617-AB697AB851BA}"/>
          </ac:spMkLst>
        </pc:spChg>
      </pc:sldChg>
      <pc:sldChg chg="delSp modSp">
        <pc:chgData name="Angel Marie Vo" userId="S::avo9@student.gsu.edu::e123b2e6-9cc8-4a62-ba7e-900f7bddfa2a" providerId="AD" clId="Web-{CCFEAE51-3CB6-4B09-A26B-1C89E3FF24F6}" dt="2021-12-07T02:51:20.270" v="278" actId="1076"/>
        <pc:sldMkLst>
          <pc:docMk/>
          <pc:sldMk cId="1486678388" sldId="3327"/>
        </pc:sldMkLst>
        <pc:spChg chg="mod">
          <ac:chgData name="Angel Marie Vo" userId="S::avo9@student.gsu.edu::e123b2e6-9cc8-4a62-ba7e-900f7bddfa2a" providerId="AD" clId="Web-{CCFEAE51-3CB6-4B09-A26B-1C89E3FF24F6}" dt="2021-12-07T02:51:20.270" v="278" actId="1076"/>
          <ac:spMkLst>
            <pc:docMk/>
            <pc:sldMk cId="1486678388" sldId="3327"/>
            <ac:spMk id="64" creationId="{00E29F7E-44D7-8D40-A380-43B759E695E7}"/>
          </ac:spMkLst>
        </pc:spChg>
        <pc:spChg chg="mod">
          <ac:chgData name="Angel Marie Vo" userId="S::avo9@student.gsu.edu::e123b2e6-9cc8-4a62-ba7e-900f7bddfa2a" providerId="AD" clId="Web-{CCFEAE51-3CB6-4B09-A26B-1C89E3FF24F6}" dt="2021-12-07T02:50:54.441" v="273" actId="20577"/>
          <ac:spMkLst>
            <pc:docMk/>
            <pc:sldMk cId="1486678388" sldId="3327"/>
            <ac:spMk id="70" creationId="{E4F66DA5-52D1-A845-ABAF-6A292F0D3437}"/>
          </ac:spMkLst>
        </pc:spChg>
        <pc:spChg chg="mod">
          <ac:chgData name="Angel Marie Vo" userId="S::avo9@student.gsu.edu::e123b2e6-9cc8-4a62-ba7e-900f7bddfa2a" providerId="AD" clId="Web-{CCFEAE51-3CB6-4B09-A26B-1C89E3FF24F6}" dt="2021-12-07T02:50:29.847" v="249" actId="1076"/>
          <ac:spMkLst>
            <pc:docMk/>
            <pc:sldMk cId="1486678388" sldId="3327"/>
            <ac:spMk id="72" creationId="{8255F069-7F48-164B-BF40-EC449D6427F9}"/>
          </ac:spMkLst>
        </pc:spChg>
        <pc:cxnChg chg="del mod">
          <ac:chgData name="Angel Marie Vo" userId="S::avo9@student.gsu.edu::e123b2e6-9cc8-4a62-ba7e-900f7bddfa2a" providerId="AD" clId="Web-{CCFEAE51-3CB6-4B09-A26B-1C89E3FF24F6}" dt="2021-12-07T02:50:24.800" v="248"/>
          <ac:cxnSpMkLst>
            <pc:docMk/>
            <pc:sldMk cId="1486678388" sldId="3327"/>
            <ac:cxnSpMk id="38" creationId="{E74596C2-012F-F949-876E-A136807DFBCE}"/>
          </ac:cxnSpMkLst>
        </pc:cxnChg>
      </pc:sldChg>
      <pc:sldChg chg="addSp modSp">
        <pc:chgData name="Angel Marie Vo" userId="S::avo9@student.gsu.edu::e123b2e6-9cc8-4a62-ba7e-900f7bddfa2a" providerId="AD" clId="Web-{CCFEAE51-3CB6-4B09-A26B-1C89E3FF24F6}" dt="2021-12-07T01:57:06.332" v="169"/>
        <pc:sldMkLst>
          <pc:docMk/>
          <pc:sldMk cId="208509728" sldId="4109"/>
        </pc:sldMkLst>
        <pc:spChg chg="mod">
          <ac:chgData name="Angel Marie Vo" userId="S::avo9@student.gsu.edu::e123b2e6-9cc8-4a62-ba7e-900f7bddfa2a" providerId="AD" clId="Web-{CCFEAE51-3CB6-4B09-A26B-1C89E3FF24F6}" dt="2021-12-07T01:57:06.301" v="165"/>
          <ac:spMkLst>
            <pc:docMk/>
            <pc:sldMk cId="208509728" sldId="4109"/>
            <ac:spMk id="9" creationId="{A6FC5409-CF31-4EF1-B2AA-81AEB4DF1B32}"/>
          </ac:spMkLst>
        </pc:spChg>
        <pc:spChg chg="mod">
          <ac:chgData name="Angel Marie Vo" userId="S::avo9@student.gsu.edu::e123b2e6-9cc8-4a62-ba7e-900f7bddfa2a" providerId="AD" clId="Web-{CCFEAE51-3CB6-4B09-A26B-1C89E3FF24F6}" dt="2021-12-07T01:57:06.316" v="166"/>
          <ac:spMkLst>
            <pc:docMk/>
            <pc:sldMk cId="208509728" sldId="4109"/>
            <ac:spMk id="10" creationId="{4C84F2EA-E536-411E-92D1-DA115ECF50D3}"/>
          </ac:spMkLst>
        </pc:spChg>
        <pc:spChg chg="mod">
          <ac:chgData name="Angel Marie Vo" userId="S::avo9@student.gsu.edu::e123b2e6-9cc8-4a62-ba7e-900f7bddfa2a" providerId="AD" clId="Web-{CCFEAE51-3CB6-4B09-A26B-1C89E3FF24F6}" dt="2021-12-07T01:57:06.316" v="167"/>
          <ac:spMkLst>
            <pc:docMk/>
            <pc:sldMk cId="208509728" sldId="4109"/>
            <ac:spMk id="11" creationId="{69698613-EC75-4F3A-BCB4-F7D68AE1FFD1}"/>
          </ac:spMkLst>
        </pc:spChg>
        <pc:spChg chg="mod">
          <ac:chgData name="Angel Marie Vo" userId="S::avo9@student.gsu.edu::e123b2e6-9cc8-4a62-ba7e-900f7bddfa2a" providerId="AD" clId="Web-{CCFEAE51-3CB6-4B09-A26B-1C89E3FF24F6}" dt="2021-12-07T01:57:06.316" v="168"/>
          <ac:spMkLst>
            <pc:docMk/>
            <pc:sldMk cId="208509728" sldId="4109"/>
            <ac:spMk id="12" creationId="{FDF8EEAC-B125-4480-B4CC-70D67C6F6B02}"/>
          </ac:spMkLst>
        </pc:spChg>
        <pc:spChg chg="mod">
          <ac:chgData name="Angel Marie Vo" userId="S::avo9@student.gsu.edu::e123b2e6-9cc8-4a62-ba7e-900f7bddfa2a" providerId="AD" clId="Web-{CCFEAE51-3CB6-4B09-A26B-1C89E3FF24F6}" dt="2021-12-07T01:57:06.332" v="169"/>
          <ac:spMkLst>
            <pc:docMk/>
            <pc:sldMk cId="208509728" sldId="4109"/>
            <ac:spMk id="13" creationId="{B2AE0419-E5AA-421A-88A7-630B769AD2B0}"/>
          </ac:spMkLst>
        </pc:spChg>
        <pc:picChg chg="add mod">
          <ac:chgData name="Angel Marie Vo" userId="S::avo9@student.gsu.edu::e123b2e6-9cc8-4a62-ba7e-900f7bddfa2a" providerId="AD" clId="Web-{CCFEAE51-3CB6-4B09-A26B-1C89E3FF24F6}" dt="2021-12-07T01:55:02.095" v="139" actId="1076"/>
          <ac:picMkLst>
            <pc:docMk/>
            <pc:sldMk cId="208509728" sldId="4109"/>
            <ac:picMk id="8" creationId="{AC2EC282-9C22-4580-9D28-786F245331A3}"/>
          </ac:picMkLst>
        </pc:picChg>
      </pc:sldChg>
      <pc:sldChg chg="modSp">
        <pc:chgData name="Angel Marie Vo" userId="S::avo9@student.gsu.edu::e123b2e6-9cc8-4a62-ba7e-900f7bddfa2a" providerId="AD" clId="Web-{CCFEAE51-3CB6-4B09-A26B-1C89E3FF24F6}" dt="2021-12-07T03:04:06.179" v="560" actId="20577"/>
        <pc:sldMkLst>
          <pc:docMk/>
          <pc:sldMk cId="190334849" sldId="4113"/>
        </pc:sldMkLst>
        <pc:spChg chg="mod">
          <ac:chgData name="Angel Marie Vo" userId="S::avo9@student.gsu.edu::e123b2e6-9cc8-4a62-ba7e-900f7bddfa2a" providerId="AD" clId="Web-{CCFEAE51-3CB6-4B09-A26B-1C89E3FF24F6}" dt="2021-12-07T01:57:37.114" v="185" actId="20577"/>
          <ac:spMkLst>
            <pc:docMk/>
            <pc:sldMk cId="190334849" sldId="4113"/>
            <ac:spMk id="70" creationId="{5F04D10D-2FF5-814B-BFE1-EBD1794F6FF5}"/>
          </ac:spMkLst>
        </pc:spChg>
        <pc:spChg chg="mod">
          <ac:chgData name="Angel Marie Vo" userId="S::avo9@student.gsu.edu::e123b2e6-9cc8-4a62-ba7e-900f7bddfa2a" providerId="AD" clId="Web-{CCFEAE51-3CB6-4B09-A26B-1C89E3FF24F6}" dt="2021-12-07T03:03:40.272" v="550" actId="14100"/>
          <ac:spMkLst>
            <pc:docMk/>
            <pc:sldMk cId="190334849" sldId="4113"/>
            <ac:spMk id="72" creationId="{B0F65B07-D824-6342-9A1B-75F2E16A234C}"/>
          </ac:spMkLst>
        </pc:spChg>
        <pc:spChg chg="mod">
          <ac:chgData name="Angel Marie Vo" userId="S::avo9@student.gsu.edu::e123b2e6-9cc8-4a62-ba7e-900f7bddfa2a" providerId="AD" clId="Web-{CCFEAE51-3CB6-4B09-A26B-1C89E3FF24F6}" dt="2021-12-07T03:03:24.010" v="530" actId="20577"/>
          <ac:spMkLst>
            <pc:docMk/>
            <pc:sldMk cId="190334849" sldId="4113"/>
            <ac:spMk id="74" creationId="{494C125C-46F3-3744-9044-8B81DA3362F8}"/>
          </ac:spMkLst>
        </pc:spChg>
        <pc:spChg chg="mod">
          <ac:chgData name="Angel Marie Vo" userId="S::avo9@student.gsu.edu::e123b2e6-9cc8-4a62-ba7e-900f7bddfa2a" providerId="AD" clId="Web-{CCFEAE51-3CB6-4B09-A26B-1C89E3FF24F6}" dt="2021-12-07T03:04:06.179" v="560" actId="20577"/>
          <ac:spMkLst>
            <pc:docMk/>
            <pc:sldMk cId="190334849" sldId="4113"/>
            <ac:spMk id="76" creationId="{D7166CB1-5413-8F40-86A3-D55C4773659A}"/>
          </ac:spMkLst>
        </pc:spChg>
      </pc:sldChg>
    </pc:docChg>
  </pc:docChgLst>
  <pc:docChgLst>
    <pc:chgData name="Angel Marie Vo" userId="S::avo9@student.gsu.edu::e123b2e6-9cc8-4a62-ba7e-900f7bddfa2a" providerId="AD" clId="Web-{F89B157B-D6C1-4B3B-8399-83DDDDA7B243}"/>
    <pc:docChg chg="modSld">
      <pc:chgData name="Angel Marie Vo" userId="S::avo9@student.gsu.edu::e123b2e6-9cc8-4a62-ba7e-900f7bddfa2a" providerId="AD" clId="Web-{F89B157B-D6C1-4B3B-8399-83DDDDA7B243}" dt="2021-12-07T01:19:40.616" v="199" actId="20577"/>
      <pc:docMkLst>
        <pc:docMk/>
      </pc:docMkLst>
      <pc:sldChg chg="addSp delSp modSp">
        <pc:chgData name="Angel Marie Vo" userId="S::avo9@student.gsu.edu::e123b2e6-9cc8-4a62-ba7e-900f7bddfa2a" providerId="AD" clId="Web-{F89B157B-D6C1-4B3B-8399-83DDDDA7B243}" dt="2021-12-07T01:19:40.616" v="199" actId="20577"/>
        <pc:sldMkLst>
          <pc:docMk/>
          <pc:sldMk cId="4247973417" sldId="3322"/>
        </pc:sldMkLst>
        <pc:spChg chg="add mod">
          <ac:chgData name="Angel Marie Vo" userId="S::avo9@student.gsu.edu::e123b2e6-9cc8-4a62-ba7e-900f7bddfa2a" providerId="AD" clId="Web-{F89B157B-D6C1-4B3B-8399-83DDDDA7B243}" dt="2021-12-07T01:09:05.050" v="101" actId="20577"/>
          <ac:spMkLst>
            <pc:docMk/>
            <pc:sldMk cId="4247973417" sldId="3322"/>
            <ac:spMk id="5" creationId="{309C542E-13E6-4D76-BBBC-319CE2C3D17D}"/>
          </ac:spMkLst>
        </pc:spChg>
        <pc:spChg chg="mod">
          <ac:chgData name="Angel Marie Vo" userId="S::avo9@student.gsu.edu::e123b2e6-9cc8-4a62-ba7e-900f7bddfa2a" providerId="AD" clId="Web-{F89B157B-D6C1-4B3B-8399-83DDDDA7B243}" dt="2021-12-07T01:16:30.626" v="146" actId="20577"/>
          <ac:spMkLst>
            <pc:docMk/>
            <pc:sldMk cId="4247973417" sldId="3322"/>
            <ac:spMk id="29" creationId="{F2F197BE-E52A-C344-BDE2-8DA78578CC9C}"/>
          </ac:spMkLst>
        </pc:spChg>
        <pc:spChg chg="mod">
          <ac:chgData name="Angel Marie Vo" userId="S::avo9@student.gsu.edu::e123b2e6-9cc8-4a62-ba7e-900f7bddfa2a" providerId="AD" clId="Web-{F89B157B-D6C1-4B3B-8399-83DDDDA7B243}" dt="2021-12-07T01:19:40.616" v="199" actId="20577"/>
          <ac:spMkLst>
            <pc:docMk/>
            <pc:sldMk cId="4247973417" sldId="3322"/>
            <ac:spMk id="31" creationId="{FF4E4775-6253-3842-A2F4-8285A686DB27}"/>
          </ac:spMkLst>
        </pc:spChg>
        <pc:spChg chg="del mod">
          <ac:chgData name="Angel Marie Vo" userId="S::avo9@student.gsu.edu::e123b2e6-9cc8-4a62-ba7e-900f7bddfa2a" providerId="AD" clId="Web-{F89B157B-D6C1-4B3B-8399-83DDDDA7B243}" dt="2021-12-07T01:07:55.532" v="61"/>
          <ac:spMkLst>
            <pc:docMk/>
            <pc:sldMk cId="4247973417" sldId="3322"/>
            <ac:spMk id="33" creationId="{20357CE2-BDFD-8E47-926D-16C19FC8BB8C}"/>
          </ac:spMkLst>
        </pc:spChg>
        <pc:spChg chg="mod">
          <ac:chgData name="Angel Marie Vo" userId="S::avo9@student.gsu.edu::e123b2e6-9cc8-4a62-ba7e-900f7bddfa2a" providerId="AD" clId="Web-{F89B157B-D6C1-4B3B-8399-83DDDDA7B243}" dt="2021-12-07T01:04:32.386" v="19" actId="20577"/>
          <ac:spMkLst>
            <pc:docMk/>
            <pc:sldMk cId="4247973417" sldId="3322"/>
            <ac:spMk id="35" creationId="{83F51735-D5FD-0741-8F9A-2720058788DC}"/>
          </ac:spMkLst>
        </pc:spChg>
        <pc:spChg chg="mod">
          <ac:chgData name="Angel Marie Vo" userId="S::avo9@student.gsu.edu::e123b2e6-9cc8-4a62-ba7e-900f7bddfa2a" providerId="AD" clId="Web-{F89B157B-D6C1-4B3B-8399-83DDDDA7B243}" dt="2021-12-07T01:15:45.453" v="123" actId="1076"/>
          <ac:spMkLst>
            <pc:docMk/>
            <pc:sldMk cId="4247973417" sldId="3322"/>
            <ac:spMk id="36" creationId="{A1FC6423-30D7-1F49-99DD-AC1416CD5981}"/>
          </ac:spMkLst>
        </pc:spChg>
        <pc:spChg chg="mod">
          <ac:chgData name="Angel Marie Vo" userId="S::avo9@student.gsu.edu::e123b2e6-9cc8-4a62-ba7e-900f7bddfa2a" providerId="AD" clId="Web-{F89B157B-D6C1-4B3B-8399-83DDDDA7B243}" dt="2021-12-07T01:08:20.127" v="67" actId="20577"/>
          <ac:spMkLst>
            <pc:docMk/>
            <pc:sldMk cId="4247973417" sldId="3322"/>
            <ac:spMk id="37" creationId="{1680DEAD-A64F-8743-942D-CAEA7A06C7C9}"/>
          </ac:spMkLst>
        </pc:spChg>
        <pc:spChg chg="add mod">
          <ac:chgData name="Angel Marie Vo" userId="S::avo9@student.gsu.edu::e123b2e6-9cc8-4a62-ba7e-900f7bddfa2a" providerId="AD" clId="Web-{F89B157B-D6C1-4B3B-8399-83DDDDA7B243}" dt="2021-12-07T01:14:03.200" v="109" actId="20577"/>
          <ac:spMkLst>
            <pc:docMk/>
            <pc:sldMk cId="4247973417" sldId="3322"/>
            <ac:spMk id="41" creationId="{00C5C570-FD7B-488A-B967-BDC76ABD2B18}"/>
          </ac:spMkLst>
        </pc:spChg>
      </pc:sldChg>
    </pc:docChg>
  </pc:docChgLst>
  <pc:docChgLst>
    <pc:chgData name="Angel Marie Vo" userId="S::avo9@student.gsu.edu::e123b2e6-9cc8-4a62-ba7e-900f7bddfa2a" providerId="AD" clId="Web-{7678E703-DBCA-46E8-B406-341A105370F2}"/>
    <pc:docChg chg="modSld">
      <pc:chgData name="Angel Marie Vo" userId="S::avo9@student.gsu.edu::e123b2e6-9cc8-4a62-ba7e-900f7bddfa2a" providerId="AD" clId="Web-{7678E703-DBCA-46E8-B406-341A105370F2}" dt="2021-12-07T01:38:16.197" v="206" actId="20577"/>
      <pc:docMkLst>
        <pc:docMk/>
      </pc:docMkLst>
      <pc:sldChg chg="modSp">
        <pc:chgData name="Angel Marie Vo" userId="S::avo9@student.gsu.edu::e123b2e6-9cc8-4a62-ba7e-900f7bddfa2a" providerId="AD" clId="Web-{7678E703-DBCA-46E8-B406-341A105370F2}" dt="2021-12-07T01:38:16.197" v="206" actId="20577"/>
        <pc:sldMkLst>
          <pc:docMk/>
          <pc:sldMk cId="3691803372" sldId="4086"/>
        </pc:sldMkLst>
        <pc:spChg chg="mod">
          <ac:chgData name="Angel Marie Vo" userId="S::avo9@student.gsu.edu::e123b2e6-9cc8-4a62-ba7e-900f7bddfa2a" providerId="AD" clId="Web-{7678E703-DBCA-46E8-B406-341A105370F2}" dt="2021-12-07T01:35:41.239" v="141" actId="20577"/>
          <ac:spMkLst>
            <pc:docMk/>
            <pc:sldMk cId="3691803372" sldId="4086"/>
            <ac:spMk id="63" creationId="{7965B61E-9212-BB4F-9608-B1E6D0120532}"/>
          </ac:spMkLst>
        </pc:spChg>
        <pc:spChg chg="mod">
          <ac:chgData name="Angel Marie Vo" userId="S::avo9@student.gsu.edu::e123b2e6-9cc8-4a62-ba7e-900f7bddfa2a" providerId="AD" clId="Web-{7678E703-DBCA-46E8-B406-341A105370F2}" dt="2021-12-07T01:31:26.434" v="26" actId="20577"/>
          <ac:spMkLst>
            <pc:docMk/>
            <pc:sldMk cId="3691803372" sldId="4086"/>
            <ac:spMk id="64" creationId="{ED5BC29D-2601-0A4C-9E30-75B88D1C1443}"/>
          </ac:spMkLst>
        </pc:spChg>
        <pc:spChg chg="mod">
          <ac:chgData name="Angel Marie Vo" userId="S::avo9@student.gsu.edu::e123b2e6-9cc8-4a62-ba7e-900f7bddfa2a" providerId="AD" clId="Web-{7678E703-DBCA-46E8-B406-341A105370F2}" dt="2021-12-07T01:36:08.740" v="153" actId="20577"/>
          <ac:spMkLst>
            <pc:docMk/>
            <pc:sldMk cId="3691803372" sldId="4086"/>
            <ac:spMk id="67" creationId="{EA75FF84-D7A3-5140-8E52-07E8B01EDC14}"/>
          </ac:spMkLst>
        </pc:spChg>
        <pc:spChg chg="mod">
          <ac:chgData name="Angel Marie Vo" userId="S::avo9@student.gsu.edu::e123b2e6-9cc8-4a62-ba7e-900f7bddfa2a" providerId="AD" clId="Web-{7678E703-DBCA-46E8-B406-341A105370F2}" dt="2021-12-07T01:31:36.404" v="34" actId="20577"/>
          <ac:spMkLst>
            <pc:docMk/>
            <pc:sldMk cId="3691803372" sldId="4086"/>
            <ac:spMk id="68" creationId="{8445BE4B-F1DC-784A-945D-B22ACAC1C81C}"/>
          </ac:spMkLst>
        </pc:spChg>
        <pc:spChg chg="mod">
          <ac:chgData name="Angel Marie Vo" userId="S::avo9@student.gsu.edu::e123b2e6-9cc8-4a62-ba7e-900f7bddfa2a" providerId="AD" clId="Web-{7678E703-DBCA-46E8-B406-341A105370F2}" dt="2021-12-07T01:36:41.710" v="180" actId="20577"/>
          <ac:spMkLst>
            <pc:docMk/>
            <pc:sldMk cId="3691803372" sldId="4086"/>
            <ac:spMk id="70" creationId="{EF241A48-708C-744E-9930-4E7DB74CADBE}"/>
          </ac:spMkLst>
        </pc:spChg>
        <pc:spChg chg="mod">
          <ac:chgData name="Angel Marie Vo" userId="S::avo9@student.gsu.edu::e123b2e6-9cc8-4a62-ba7e-900f7bddfa2a" providerId="AD" clId="Web-{7678E703-DBCA-46E8-B406-341A105370F2}" dt="2021-12-07T01:35:02.848" v="65" actId="20577"/>
          <ac:spMkLst>
            <pc:docMk/>
            <pc:sldMk cId="3691803372" sldId="4086"/>
            <ac:spMk id="71" creationId="{AD84C3D5-2531-1B4F-860A-C867459D19E3}"/>
          </ac:spMkLst>
        </pc:spChg>
        <pc:spChg chg="mod">
          <ac:chgData name="Angel Marie Vo" userId="S::avo9@student.gsu.edu::e123b2e6-9cc8-4a62-ba7e-900f7bddfa2a" providerId="AD" clId="Web-{7678E703-DBCA-46E8-B406-341A105370F2}" dt="2021-12-07T01:38:16.197" v="206" actId="20577"/>
          <ac:spMkLst>
            <pc:docMk/>
            <pc:sldMk cId="3691803372" sldId="4086"/>
            <ac:spMk id="73" creationId="{AEB41844-093F-424B-B804-22AC2D875B64}"/>
          </ac:spMkLst>
        </pc:spChg>
        <pc:spChg chg="mod">
          <ac:chgData name="Angel Marie Vo" userId="S::avo9@student.gsu.edu::e123b2e6-9cc8-4a62-ba7e-900f7bddfa2a" providerId="AD" clId="Web-{7678E703-DBCA-46E8-B406-341A105370F2}" dt="2021-12-07T01:35:09.723" v="84" actId="20577"/>
          <ac:spMkLst>
            <pc:docMk/>
            <pc:sldMk cId="3691803372" sldId="4086"/>
            <ac:spMk id="74" creationId="{9A5F261D-A0B8-D34C-9566-60C9197D42AA}"/>
          </ac:spMkLst>
        </pc:spChg>
      </pc:sldChg>
    </pc:docChg>
  </pc:docChgLst>
  <pc:docChgLst>
    <pc:chgData name="Angel Marie Vo" userId="S::avo9@student.gsu.edu::e123b2e6-9cc8-4a62-ba7e-900f7bddfa2a" providerId="AD" clId="Web-{BDC57594-B80D-4E5D-989F-07A9D4BDDFC2}"/>
    <pc:docChg chg="modSld">
      <pc:chgData name="Angel Marie Vo" userId="S::avo9@student.gsu.edu::e123b2e6-9cc8-4a62-ba7e-900f7bddfa2a" providerId="AD" clId="Web-{BDC57594-B80D-4E5D-989F-07A9D4BDDFC2}" dt="2021-12-07T03:17:03.940" v="43" actId="20577"/>
      <pc:docMkLst>
        <pc:docMk/>
      </pc:docMkLst>
      <pc:sldChg chg="addSp delSp modSp">
        <pc:chgData name="Angel Marie Vo" userId="S::avo9@student.gsu.edu::e123b2e6-9cc8-4a62-ba7e-900f7bddfa2a" providerId="AD" clId="Web-{BDC57594-B80D-4E5D-989F-07A9D4BDDFC2}" dt="2021-12-07T03:17:03.940" v="43" actId="20577"/>
        <pc:sldMkLst>
          <pc:docMk/>
          <pc:sldMk cId="1174281310" sldId="2299"/>
        </pc:sldMkLst>
        <pc:spChg chg="del">
          <ac:chgData name="Angel Marie Vo" userId="S::avo9@student.gsu.edu::e123b2e6-9cc8-4a62-ba7e-900f7bddfa2a" providerId="AD" clId="Web-{BDC57594-B80D-4E5D-989F-07A9D4BDDFC2}" dt="2021-12-07T03:14:58.135" v="0"/>
          <ac:spMkLst>
            <pc:docMk/>
            <pc:sldMk cId="1174281310" sldId="2299"/>
            <ac:spMk id="12" creationId="{4CDBD4D5-D542-3E46-B8AC-FFB0F0D30D78}"/>
          </ac:spMkLst>
        </pc:spChg>
        <pc:spChg chg="mod">
          <ac:chgData name="Angel Marie Vo" userId="S::avo9@student.gsu.edu::e123b2e6-9cc8-4a62-ba7e-900f7bddfa2a" providerId="AD" clId="Web-{BDC57594-B80D-4E5D-989F-07A9D4BDDFC2}" dt="2021-12-07T03:17:03.940" v="43" actId="20577"/>
          <ac:spMkLst>
            <pc:docMk/>
            <pc:sldMk cId="1174281310" sldId="2299"/>
            <ac:spMk id="38" creationId="{5579BC3B-DAD3-9E4C-B887-003BAEF90E95}"/>
          </ac:spMkLst>
        </pc:spChg>
        <pc:spChg chg="mod">
          <ac:chgData name="Angel Marie Vo" userId="S::avo9@student.gsu.edu::e123b2e6-9cc8-4a62-ba7e-900f7bddfa2a" providerId="AD" clId="Web-{BDC57594-B80D-4E5D-989F-07A9D4BDDFC2}" dt="2021-12-07T03:16:44.798" v="9" actId="20577"/>
          <ac:spMkLst>
            <pc:docMk/>
            <pc:sldMk cId="1174281310" sldId="2299"/>
            <ac:spMk id="42" creationId="{D36C7089-1FDE-B947-B329-87735C96C8C5}"/>
          </ac:spMkLst>
        </pc:spChg>
        <pc:picChg chg="add mod ord modCrop">
          <ac:chgData name="Angel Marie Vo" userId="S::avo9@student.gsu.edu::e123b2e6-9cc8-4a62-ba7e-900f7bddfa2a" providerId="AD" clId="Web-{BDC57594-B80D-4E5D-989F-07A9D4BDDFC2}" dt="2021-12-07T03:15:43.482" v="6"/>
          <ac:picMkLst>
            <pc:docMk/>
            <pc:sldMk cId="1174281310" sldId="2299"/>
            <ac:picMk id="8" creationId="{5B2E27BD-BAC8-4CA2-A5B1-B7ABEB1DBC28}"/>
          </ac:picMkLst>
        </pc:picChg>
      </pc:sldChg>
    </pc:docChg>
  </pc:docChgLst>
  <pc:docChgLst>
    <pc:chgData name="Daniel Park" userId="S::dpark28@student.gsu.edu::747fd056-35bb-4ea9-8d05-4ff84246ad4b" providerId="AD" clId="Web-{DBEAAE63-7338-4D75-A65A-A706FA9AF642}"/>
    <pc:docChg chg="modSld modMainMaster">
      <pc:chgData name="Daniel Park" userId="S::dpark28@student.gsu.edu::747fd056-35bb-4ea9-8d05-4ff84246ad4b" providerId="AD" clId="Web-{DBEAAE63-7338-4D75-A65A-A706FA9AF642}" dt="2021-12-08T15:01:15.894" v="3"/>
      <pc:docMkLst>
        <pc:docMk/>
      </pc:docMkLst>
      <pc:sldChg chg="addSp modSp">
        <pc:chgData name="Daniel Park" userId="S::dpark28@student.gsu.edu::747fd056-35bb-4ea9-8d05-4ff84246ad4b" providerId="AD" clId="Web-{DBEAAE63-7338-4D75-A65A-A706FA9AF642}" dt="2021-12-08T15:00:48.909" v="2"/>
        <pc:sldMkLst>
          <pc:docMk/>
          <pc:sldMk cId="2081413975" sldId="2215"/>
        </pc:sldMkLst>
        <pc:spChg chg="add mod">
          <ac:chgData name="Daniel Park" userId="S::dpark28@student.gsu.edu::747fd056-35bb-4ea9-8d05-4ff84246ad4b" providerId="AD" clId="Web-{DBEAAE63-7338-4D75-A65A-A706FA9AF642}" dt="2021-12-08T15:00:48.909" v="2"/>
          <ac:spMkLst>
            <pc:docMk/>
            <pc:sldMk cId="2081413975" sldId="2215"/>
            <ac:spMk id="2" creationId="{252F3EDB-0A73-4A91-A0C9-E3A966AB9FC7}"/>
          </ac:spMkLst>
        </pc:spChg>
      </pc:sldChg>
      <pc:sldChg chg="addSp modSp">
        <pc:chgData name="Daniel Park" userId="S::dpark28@student.gsu.edu::747fd056-35bb-4ea9-8d05-4ff84246ad4b" providerId="AD" clId="Web-{DBEAAE63-7338-4D75-A65A-A706FA9AF642}" dt="2021-12-08T15:00:48.909" v="2"/>
        <pc:sldMkLst>
          <pc:docMk/>
          <pc:sldMk cId="208509728" sldId="4109"/>
        </pc:sldMkLst>
        <pc:spChg chg="add mod">
          <ac:chgData name="Daniel Park" userId="S::dpark28@student.gsu.edu::747fd056-35bb-4ea9-8d05-4ff84246ad4b" providerId="AD" clId="Web-{DBEAAE63-7338-4D75-A65A-A706FA9AF642}" dt="2021-12-08T15:00:48.909" v="2"/>
          <ac:spMkLst>
            <pc:docMk/>
            <pc:sldMk cId="208509728" sldId="4109"/>
            <ac:spMk id="14" creationId="{D95C6E57-12B0-42CA-9FC4-F7A3E5E08FC4}"/>
          </ac:spMkLst>
        </pc:spChg>
      </pc:sldChg>
      <pc:sldChg chg="addSp delSp">
        <pc:chgData name="Daniel Park" userId="S::dpark28@student.gsu.edu::747fd056-35bb-4ea9-8d05-4ff84246ad4b" providerId="AD" clId="Web-{DBEAAE63-7338-4D75-A65A-A706FA9AF642}" dt="2021-12-08T15:00:32.956" v="1"/>
        <pc:sldMkLst>
          <pc:docMk/>
          <pc:sldMk cId="4911203" sldId="4116"/>
        </pc:sldMkLst>
        <pc:spChg chg="add del">
          <ac:chgData name="Daniel Park" userId="S::dpark28@student.gsu.edu::747fd056-35bb-4ea9-8d05-4ff84246ad4b" providerId="AD" clId="Web-{DBEAAE63-7338-4D75-A65A-A706FA9AF642}" dt="2021-12-08T15:00:32.956" v="1"/>
          <ac:spMkLst>
            <pc:docMk/>
            <pc:sldMk cId="4911203" sldId="4116"/>
            <ac:spMk id="2" creationId="{5C540AD2-CC13-426B-ACF4-DC7EB4FC1FB5}"/>
          </ac:spMkLst>
        </pc:spChg>
      </pc:sldChg>
      <pc:sldMasterChg chg="mod modSldLayout">
        <pc:chgData name="Daniel Park" userId="S::dpark28@student.gsu.edu::747fd056-35bb-4ea9-8d05-4ff84246ad4b" providerId="AD" clId="Web-{DBEAAE63-7338-4D75-A65A-A706FA9AF642}" dt="2021-12-08T15:01:15.894" v="3"/>
        <pc:sldMasterMkLst>
          <pc:docMk/>
          <pc:sldMasterMk cId="2703802531" sldId="2147483648"/>
        </pc:sldMasterMkLst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3627849171" sldId="2147483649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995797553" sldId="2147483650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1055207104" sldId="2147483651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2626482934" sldId="2147483652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713303271" sldId="2147483653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564709534" sldId="2147483654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4219009109" sldId="2147483655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3637938118" sldId="2147483656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3968487175" sldId="2147483657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1958696307" sldId="2147483658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375620179" sldId="2147483659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1012749374" sldId="2147483660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471274370" sldId="2147483661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3308820968" sldId="2147483662"/>
          </pc:sldLayoutMkLst>
        </pc:sldLayoutChg>
        <pc:sldLayoutChg chg="mod">
          <pc:chgData name="Daniel Park" userId="S::dpark28@student.gsu.edu::747fd056-35bb-4ea9-8d05-4ff84246ad4b" providerId="AD" clId="Web-{DBEAAE63-7338-4D75-A65A-A706FA9AF642}" dt="2021-12-08T15:01:15.894" v="3"/>
          <pc:sldLayoutMkLst>
            <pc:docMk/>
            <pc:sldMasterMk cId="2703802531" sldId="2147483648"/>
            <pc:sldLayoutMk cId="2966511996" sldId="2147483663"/>
          </pc:sldLayoutMkLst>
        </pc:sldLayoutChg>
      </pc:sldMasterChg>
    </pc:docChg>
  </pc:docChgLst>
  <pc:docChgLst>
    <pc:chgData name="Aditya Bagchi" userId="S::abagchi1@student.gsu.edu::cc651046-51b4-45a2-8195-07bbe7d3277d" providerId="AD" clId="Web-{251D6111-1937-4470-95CE-79946FC3B4C9}"/>
    <pc:docChg chg="modSld">
      <pc:chgData name="Aditya Bagchi" userId="S::abagchi1@student.gsu.edu::cc651046-51b4-45a2-8195-07bbe7d3277d" providerId="AD" clId="Web-{251D6111-1937-4470-95CE-79946FC3B4C9}" dt="2021-12-07T03:34:34.662" v="102" actId="14100"/>
      <pc:docMkLst>
        <pc:docMk/>
      </pc:docMkLst>
      <pc:sldChg chg="addSp delSp modSp">
        <pc:chgData name="Aditya Bagchi" userId="S::abagchi1@student.gsu.edu::cc651046-51b4-45a2-8195-07bbe7d3277d" providerId="AD" clId="Web-{251D6111-1937-4470-95CE-79946FC3B4C9}" dt="2021-12-07T03:34:22.287" v="99" actId="14100"/>
        <pc:sldMkLst>
          <pc:docMk/>
          <pc:sldMk cId="4077026140" sldId="3321"/>
        </pc:sldMkLst>
        <pc:spChg chg="del">
          <ac:chgData name="Aditya Bagchi" userId="S::abagchi1@student.gsu.edu::cc651046-51b4-45a2-8195-07bbe7d3277d" providerId="AD" clId="Web-{251D6111-1937-4470-95CE-79946FC3B4C9}" dt="2021-12-07T03:24:10.317" v="2"/>
          <ac:spMkLst>
            <pc:docMk/>
            <pc:sldMk cId="4077026140" sldId="3321"/>
            <ac:spMk id="20" creationId="{3DAE0F48-FF8F-B747-A151-A4819889F5F2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4:22.536" v="4"/>
          <ac:spMkLst>
            <pc:docMk/>
            <pc:sldMk cId="4077026140" sldId="3321"/>
            <ac:spMk id="21" creationId="{75922C38-CE5F-BE41-9951-336E12A05431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4:34.662" v="5"/>
          <ac:spMkLst>
            <pc:docMk/>
            <pc:sldMk cId="4077026140" sldId="3321"/>
            <ac:spMk id="22" creationId="{18775C52-77BD-BC4F-BE60-59305550D0B6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4:42.506" v="6"/>
          <ac:spMkLst>
            <pc:docMk/>
            <pc:sldMk cId="4077026140" sldId="3321"/>
            <ac:spMk id="23" creationId="{EC10A5AC-EFA4-BB4D-9FF3-9696429DE85B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4:50.381" v="7"/>
          <ac:spMkLst>
            <pc:docMk/>
            <pc:sldMk cId="4077026140" sldId="3321"/>
            <ac:spMk id="24" creationId="{1E7B1075-DD85-5943-8AA8-A6F4F2725173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4:16.239" v="3"/>
          <ac:spMkLst>
            <pc:docMk/>
            <pc:sldMk cId="4077026140" sldId="3321"/>
            <ac:spMk id="25" creationId="{43824A0F-9FB0-124F-821C-8CD88A80E084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4:58.959" v="10"/>
          <ac:spMkLst>
            <pc:docMk/>
            <pc:sldMk cId="4077026140" sldId="3321"/>
            <ac:spMk id="26" creationId="{9BEA05B6-D2AB-334C-9DEF-3971FC368327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04.334" v="13"/>
          <ac:spMkLst>
            <pc:docMk/>
            <pc:sldMk cId="4077026140" sldId="3321"/>
            <ac:spMk id="27" creationId="{5D68C859-36FD-AF48-8474-5F2C8D04E6FD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40.601" v="25"/>
          <ac:spMkLst>
            <pc:docMk/>
            <pc:sldMk cId="4077026140" sldId="3321"/>
            <ac:spMk id="28" creationId="{487722AA-39BB-E14E-BDEC-AC3B2F0E4DC3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06.444" v="14"/>
          <ac:spMkLst>
            <pc:docMk/>
            <pc:sldMk cId="4077026140" sldId="3321"/>
            <ac:spMk id="29" creationId="{1FEF9407-D19F-8D41-BC5C-4F5E44D044F9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30.288" v="22"/>
          <ac:spMkLst>
            <pc:docMk/>
            <pc:sldMk cId="4077026140" sldId="3321"/>
            <ac:spMk id="30" creationId="{71114CBE-8451-6B47-9786-51B7ADB45BE1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3:53.504" v="0"/>
          <ac:spMkLst>
            <pc:docMk/>
            <pc:sldMk cId="4077026140" sldId="3321"/>
            <ac:spMk id="33" creationId="{78378E07-9B1E-4449-B75F-CEFF0255401F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3:58.020" v="1"/>
          <ac:spMkLst>
            <pc:docMk/>
            <pc:sldMk cId="4077026140" sldId="3321"/>
            <ac:spMk id="34" creationId="{3428579A-852F-EA4D-9D00-A0200612A1F1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4:57.490" v="9"/>
          <ac:spMkLst>
            <pc:docMk/>
            <pc:sldMk cId="4077026140" sldId="3321"/>
            <ac:spMk id="39" creationId="{AC2394B3-3522-2644-B840-EA062A2D3718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03.022" v="12"/>
          <ac:spMkLst>
            <pc:docMk/>
            <pc:sldMk cId="4077026140" sldId="3321"/>
            <ac:spMk id="40" creationId="{424C8976-949E-DA43-80A5-0E117C028B48}"/>
          </ac:spMkLst>
        </pc:spChg>
        <pc:spChg chg="del mod">
          <ac:chgData name="Aditya Bagchi" userId="S::abagchi1@student.gsu.edu::cc651046-51b4-45a2-8195-07bbe7d3277d" providerId="AD" clId="Web-{251D6111-1937-4470-95CE-79946FC3B4C9}" dt="2021-12-07T03:25:15.366" v="18"/>
          <ac:spMkLst>
            <pc:docMk/>
            <pc:sldMk cId="4077026140" sldId="3321"/>
            <ac:spMk id="41" creationId="{58E63080-8104-AD43-8F9F-4E1B5D298650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38.445" v="24"/>
          <ac:spMkLst>
            <pc:docMk/>
            <pc:sldMk cId="4077026140" sldId="3321"/>
            <ac:spMk id="42" creationId="{980D570C-5967-AA49-B43D-9454C6C063BC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52.086" v="28"/>
          <ac:spMkLst>
            <pc:docMk/>
            <pc:sldMk cId="4077026140" sldId="3321"/>
            <ac:spMk id="43" creationId="{D325D3D0-312B-AD4F-9391-68132F75113B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17.741" v="19"/>
          <ac:spMkLst>
            <pc:docMk/>
            <pc:sldMk cId="4077026140" sldId="3321"/>
            <ac:spMk id="44" creationId="{DB309BD7-4AF7-214E-B517-F3E450A2B0A9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21.585" v="21"/>
          <ac:spMkLst>
            <pc:docMk/>
            <pc:sldMk cId="4077026140" sldId="3321"/>
            <ac:spMk id="45" creationId="{9DCCA1FF-2FBA-6C47-AC25-3DE762EC356F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4:54.412" v="8"/>
          <ac:spMkLst>
            <pc:docMk/>
            <pc:sldMk cId="4077026140" sldId="3321"/>
            <ac:spMk id="46" creationId="{C6868D79-1E92-2A4B-AEB7-C78453B1F144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01.100" v="11"/>
          <ac:spMkLst>
            <pc:docMk/>
            <pc:sldMk cId="4077026140" sldId="3321"/>
            <ac:spMk id="47" creationId="{AB88CF58-AAB8-B242-A2F6-772B5B2673ED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18.944" v="20"/>
          <ac:spMkLst>
            <pc:docMk/>
            <pc:sldMk cId="4077026140" sldId="3321"/>
            <ac:spMk id="48" creationId="{56872A64-1A54-6947-AE21-E9AD0FA4427F}"/>
          </ac:spMkLst>
        </pc:spChg>
        <pc:spChg chg="del mod">
          <ac:chgData name="Aditya Bagchi" userId="S::abagchi1@student.gsu.edu::cc651046-51b4-45a2-8195-07bbe7d3277d" providerId="AD" clId="Web-{251D6111-1937-4470-95CE-79946FC3B4C9}" dt="2021-12-07T03:25:48.992" v="27"/>
          <ac:spMkLst>
            <pc:docMk/>
            <pc:sldMk cId="4077026140" sldId="3321"/>
            <ac:spMk id="49" creationId="{244F9991-C6EF-054B-958F-A665B63CF948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35.538" v="23"/>
          <ac:spMkLst>
            <pc:docMk/>
            <pc:sldMk cId="4077026140" sldId="3321"/>
            <ac:spMk id="50" creationId="{375685C1-2BCD-3E43-B6C8-C873647A0ADD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5:08.866" v="15"/>
          <ac:spMkLst>
            <pc:docMk/>
            <pc:sldMk cId="4077026140" sldId="3321"/>
            <ac:spMk id="51" creationId="{13A68EC7-6C9A-2F43-8B3E-4EECF2649DFC}"/>
          </ac:spMkLst>
        </pc:spChg>
        <pc:picChg chg="add mod">
          <ac:chgData name="Aditya Bagchi" userId="S::abagchi1@student.gsu.edu::cc651046-51b4-45a2-8195-07bbe7d3277d" providerId="AD" clId="Web-{251D6111-1937-4470-95CE-79946FC3B4C9}" dt="2021-12-07T03:34:22.287" v="99" actId="14100"/>
          <ac:picMkLst>
            <pc:docMk/>
            <pc:sldMk cId="4077026140" sldId="3321"/>
            <ac:picMk id="2" creationId="{4DFF2976-49D7-4607-B2E0-317B2EC0CC19}"/>
          </ac:picMkLst>
        </pc:picChg>
        <pc:picChg chg="add del mod">
          <ac:chgData name="Aditya Bagchi" userId="S::abagchi1@student.gsu.edu::cc651046-51b4-45a2-8195-07bbe7d3277d" providerId="AD" clId="Web-{251D6111-1937-4470-95CE-79946FC3B4C9}" dt="2021-12-07T03:33:58.177" v="96"/>
          <ac:picMkLst>
            <pc:docMk/>
            <pc:sldMk cId="4077026140" sldId="3321"/>
            <ac:picMk id="3" creationId="{2B8B2268-278B-42A7-8F64-035659253C9A}"/>
          </ac:picMkLst>
        </pc:picChg>
      </pc:sldChg>
      <pc:sldChg chg="addSp delSp modSp">
        <pc:chgData name="Aditya Bagchi" userId="S::abagchi1@student.gsu.edu::cc651046-51b4-45a2-8195-07bbe7d3277d" providerId="AD" clId="Web-{251D6111-1937-4470-95CE-79946FC3B4C9}" dt="2021-12-07T03:34:34.662" v="102" actId="14100"/>
        <pc:sldMkLst>
          <pc:docMk/>
          <pc:sldMk cId="1013692668" sldId="3324"/>
        </pc:sldMkLst>
        <pc:spChg chg="del">
          <ac:chgData name="Aditya Bagchi" userId="S::abagchi1@student.gsu.edu::cc651046-51b4-45a2-8195-07bbe7d3277d" providerId="AD" clId="Web-{251D6111-1937-4470-95CE-79946FC3B4C9}" dt="2021-12-07T03:27:11.791" v="43"/>
          <ac:spMkLst>
            <pc:docMk/>
            <pc:sldMk cId="1013692668" sldId="3324"/>
            <ac:spMk id="14" creationId="{A3A1A5B3-42C3-6D4D-8668-A43555DFAAF8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8:02.480" v="55"/>
          <ac:spMkLst>
            <pc:docMk/>
            <pc:sldMk cId="1013692668" sldId="3324"/>
            <ac:spMk id="15" creationId="{A8EEE600-4259-F544-A948-73B6324E67AA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06.853" v="40"/>
          <ac:spMkLst>
            <pc:docMk/>
            <pc:sldMk cId="1013692668" sldId="3324"/>
            <ac:spMk id="23" creationId="{ABF0410E-2F1C-BB47-9AC9-ED5B4BE5A191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58.605" v="53"/>
          <ac:spMkLst>
            <pc:docMk/>
            <pc:sldMk cId="1013692668" sldId="3324"/>
            <ac:spMk id="24" creationId="{3B780867-821F-A24C-B9D9-3FF54FCC5F11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6:57.744" v="36"/>
          <ac:spMkLst>
            <pc:docMk/>
            <pc:sldMk cId="1013692668" sldId="3324"/>
            <ac:spMk id="32" creationId="{2EF412FE-62E6-8C40-A6FB-3637CCAE268C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56.230" v="51"/>
          <ac:spMkLst>
            <pc:docMk/>
            <pc:sldMk cId="1013692668" sldId="3324"/>
            <ac:spMk id="33" creationId="{B7E0E386-CD3F-E645-A613-8BA8D06FB1C9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6:46.650" v="29"/>
          <ac:spMkLst>
            <pc:docMk/>
            <pc:sldMk cId="1013692668" sldId="3324"/>
            <ac:spMk id="41" creationId="{A159DC5B-EEC8-7540-8AF6-CA8DA9129A5A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53.792" v="49"/>
          <ac:spMkLst>
            <pc:docMk/>
            <pc:sldMk cId="1013692668" sldId="3324"/>
            <ac:spMk id="42" creationId="{C29407D9-DB6E-E249-B4EF-CFF5EB6C5C88}"/>
          </ac:spMkLst>
        </pc:spChg>
        <pc:spChg chg="del mod">
          <ac:chgData name="Aditya Bagchi" userId="S::abagchi1@student.gsu.edu::cc651046-51b4-45a2-8195-07bbe7d3277d" providerId="AD" clId="Web-{251D6111-1937-4470-95CE-79946FC3B4C9}" dt="2021-12-07T03:26:56.087" v="35"/>
          <ac:spMkLst>
            <pc:docMk/>
            <pc:sldMk cId="1013692668" sldId="3324"/>
            <ac:spMk id="44" creationId="{30C07F3B-BBE4-AC4B-9A59-F65A5BE9B42D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01.103" v="38"/>
          <ac:spMkLst>
            <pc:docMk/>
            <pc:sldMk cId="1013692668" sldId="3324"/>
            <ac:spMk id="45" creationId="{0DA1EBF8-E2EA-B048-9848-B0C6BE4DC132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08.869" v="41"/>
          <ac:spMkLst>
            <pc:docMk/>
            <pc:sldMk cId="1013692668" sldId="3324"/>
            <ac:spMk id="46" creationId="{7740C8B2-0451-694C-A2C4-3FED216D724E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10.369" v="42"/>
          <ac:spMkLst>
            <pc:docMk/>
            <pc:sldMk cId="1013692668" sldId="3324"/>
            <ac:spMk id="47" creationId="{A9AEE9F4-FA91-6F47-9C57-B99A9A3E095A}"/>
          </ac:spMkLst>
        </pc:spChg>
        <pc:spChg chg="mod">
          <ac:chgData name="Aditya Bagchi" userId="S::abagchi1@student.gsu.edu::cc651046-51b4-45a2-8195-07bbe7d3277d" providerId="AD" clId="Web-{251D6111-1937-4470-95CE-79946FC3B4C9}" dt="2021-12-07T03:29:37.545" v="83" actId="20577"/>
          <ac:spMkLst>
            <pc:docMk/>
            <pc:sldMk cId="1013692668" sldId="3324"/>
            <ac:spMk id="49" creationId="{A50550AA-7D43-0D4B-BD26-9B9E56A23102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8:36.527" v="62"/>
          <ac:spMkLst>
            <pc:docMk/>
            <pc:sldMk cId="1013692668" sldId="3324"/>
            <ac:spMk id="50" creationId="{D776B417-59EC-4E42-B01C-FB1955DB17BA}"/>
          </ac:spMkLst>
        </pc:spChg>
        <pc:spChg chg="del mod">
          <ac:chgData name="Aditya Bagchi" userId="S::abagchi1@student.gsu.edu::cc651046-51b4-45a2-8195-07bbe7d3277d" providerId="AD" clId="Web-{251D6111-1937-4470-95CE-79946FC3B4C9}" dt="2021-12-07T03:28:40.559" v="65"/>
          <ac:spMkLst>
            <pc:docMk/>
            <pc:sldMk cId="1013692668" sldId="3324"/>
            <ac:spMk id="51" creationId="{E0100C4B-2211-B945-9927-8DB67E112B1D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8:29.605" v="59"/>
          <ac:spMkLst>
            <pc:docMk/>
            <pc:sldMk cId="1013692668" sldId="3324"/>
            <ac:spMk id="52" creationId="{72DEA073-25C3-984E-9339-A73E9A139A24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8:31.777" v="60"/>
          <ac:spMkLst>
            <pc:docMk/>
            <pc:sldMk cId="1013692668" sldId="3324"/>
            <ac:spMk id="53" creationId="{6AE5F89A-02C0-874B-B33A-611DE85AE269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8:26.746" v="58"/>
          <ac:spMkLst>
            <pc:docMk/>
            <pc:sldMk cId="1013692668" sldId="3324"/>
            <ac:spMk id="54" creationId="{A7941A8F-2288-8342-B989-7081A8AE7BFE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8:33.981" v="61"/>
          <ac:spMkLst>
            <pc:docMk/>
            <pc:sldMk cId="1013692668" sldId="3324"/>
            <ac:spMk id="55" creationId="{B592AC48-18DC-EB4E-B7EB-62E3ECC0757A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8:24.449" v="57"/>
          <ac:spMkLst>
            <pc:docMk/>
            <pc:sldMk cId="1013692668" sldId="3324"/>
            <ac:spMk id="57" creationId="{92CC02D6-27F2-D04F-AFD6-E621C78C7923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8:08.886" v="56"/>
          <ac:spMkLst>
            <pc:docMk/>
            <pc:sldMk cId="1013692668" sldId="3324"/>
            <ac:spMk id="58" creationId="{2200862D-4839-6840-AB26-39C066D6E06E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57.636" v="52"/>
          <ac:spMkLst>
            <pc:docMk/>
            <pc:sldMk cId="1013692668" sldId="3324"/>
            <ac:spMk id="59" creationId="{0B0BDAA6-9456-BB4D-ADE4-14B80B78ADDF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59.808" v="54"/>
          <ac:spMkLst>
            <pc:docMk/>
            <pc:sldMk cId="1013692668" sldId="3324"/>
            <ac:spMk id="60" creationId="{2B0E588F-E07B-4B48-9AF0-52FFB0790289}"/>
          </ac:spMkLst>
        </pc:spChg>
        <pc:spChg chg="del">
          <ac:chgData name="Aditya Bagchi" userId="S::abagchi1@student.gsu.edu::cc651046-51b4-45a2-8195-07bbe7d3277d" providerId="AD" clId="Web-{251D6111-1937-4470-95CE-79946FC3B4C9}" dt="2021-12-07T03:27:55.183" v="50"/>
          <ac:spMkLst>
            <pc:docMk/>
            <pc:sldMk cId="1013692668" sldId="3324"/>
            <ac:spMk id="62" creationId="{C8FCCC73-77D0-A241-B482-6C980BD9E208}"/>
          </ac:spMkLst>
        </pc:spChg>
        <pc:graphicFrameChg chg="del">
          <ac:chgData name="Aditya Bagchi" userId="S::abagchi1@student.gsu.edu::cc651046-51b4-45a2-8195-07bbe7d3277d" providerId="AD" clId="Web-{251D6111-1937-4470-95CE-79946FC3B4C9}" dt="2021-12-07T03:27:13.182" v="44"/>
          <ac:graphicFrameMkLst>
            <pc:docMk/>
            <pc:sldMk cId="1013692668" sldId="3324"/>
            <ac:graphicFrameMk id="13" creationId="{BE485DA5-323A-7C4E-A528-85D1421415AC}"/>
          </ac:graphicFrameMkLst>
        </pc:graphicFrameChg>
        <pc:graphicFrameChg chg="del">
          <ac:chgData name="Aditya Bagchi" userId="S::abagchi1@student.gsu.edu::cc651046-51b4-45a2-8195-07bbe7d3277d" providerId="AD" clId="Web-{251D6111-1937-4470-95CE-79946FC3B4C9}" dt="2021-12-07T03:27:04.869" v="39"/>
          <ac:graphicFrameMkLst>
            <pc:docMk/>
            <pc:sldMk cId="1013692668" sldId="3324"/>
            <ac:graphicFrameMk id="22" creationId="{96B632C9-BFCA-CA4B-9D95-5DF97EFEBCED}"/>
          </ac:graphicFrameMkLst>
        </pc:graphicFrameChg>
        <pc:graphicFrameChg chg="del">
          <ac:chgData name="Aditya Bagchi" userId="S::abagchi1@student.gsu.edu::cc651046-51b4-45a2-8195-07bbe7d3277d" providerId="AD" clId="Web-{251D6111-1937-4470-95CE-79946FC3B4C9}" dt="2021-12-07T03:26:58.900" v="37"/>
          <ac:graphicFrameMkLst>
            <pc:docMk/>
            <pc:sldMk cId="1013692668" sldId="3324"/>
            <ac:graphicFrameMk id="31" creationId="{6D9817EB-7503-BD4E-A3B9-11FD13E031EC}"/>
          </ac:graphicFrameMkLst>
        </pc:graphicFrameChg>
        <pc:graphicFrameChg chg="del">
          <ac:chgData name="Aditya Bagchi" userId="S::abagchi1@student.gsu.edu::cc651046-51b4-45a2-8195-07bbe7d3277d" providerId="AD" clId="Web-{251D6111-1937-4470-95CE-79946FC3B4C9}" dt="2021-12-07T03:26:48.087" v="30"/>
          <ac:graphicFrameMkLst>
            <pc:docMk/>
            <pc:sldMk cId="1013692668" sldId="3324"/>
            <ac:graphicFrameMk id="40" creationId="{D78AA218-BBF5-7C40-9C32-7EE6E5B6B9A8}"/>
          </ac:graphicFrameMkLst>
        </pc:graphicFrameChg>
        <pc:picChg chg="add mod">
          <ac:chgData name="Aditya Bagchi" userId="S::abagchi1@student.gsu.edu::cc651046-51b4-45a2-8195-07bbe7d3277d" providerId="AD" clId="Web-{251D6111-1937-4470-95CE-79946FC3B4C9}" dt="2021-12-07T03:34:34.662" v="102" actId="14100"/>
          <ac:picMkLst>
            <pc:docMk/>
            <pc:sldMk cId="1013692668" sldId="3324"/>
            <ac:picMk id="2" creationId="{1EE8E141-5281-4E16-BE52-2B34FA26DE74}"/>
          </ac:picMkLst>
        </pc:picChg>
      </pc:sldChg>
    </pc:docChg>
  </pc:docChgLst>
  <pc:docChgLst>
    <pc:chgData name="Aditya Bagchi" userId="S::abagchi1@student.gsu.edu::cc651046-51b4-45a2-8195-07bbe7d3277d" providerId="AD" clId="Web-{C9A89541-D563-42FE-80D5-41B8EEA2FEF9}"/>
    <pc:docChg chg="modSld">
      <pc:chgData name="Aditya Bagchi" userId="S::abagchi1@student.gsu.edu::cc651046-51b4-45a2-8195-07bbe7d3277d" providerId="AD" clId="Web-{C9A89541-D563-42FE-80D5-41B8EEA2FEF9}" dt="2021-12-08T03:48:00.733" v="3" actId="14100"/>
      <pc:docMkLst>
        <pc:docMk/>
      </pc:docMkLst>
      <pc:sldChg chg="modSp">
        <pc:chgData name="Aditya Bagchi" userId="S::abagchi1@student.gsu.edu::cc651046-51b4-45a2-8195-07bbe7d3277d" providerId="AD" clId="Web-{C9A89541-D563-42FE-80D5-41B8EEA2FEF9}" dt="2021-12-08T03:48:00.733" v="3" actId="14100"/>
        <pc:sldMkLst>
          <pc:docMk/>
          <pc:sldMk cId="3485171266" sldId="4111"/>
        </pc:sldMkLst>
        <pc:spChg chg="mod">
          <ac:chgData name="Aditya Bagchi" userId="S::abagchi1@student.gsu.edu::cc651046-51b4-45a2-8195-07bbe7d3277d" providerId="AD" clId="Web-{C9A89541-D563-42FE-80D5-41B8EEA2FEF9}" dt="2021-12-08T03:48:00.733" v="3" actId="14100"/>
          <ac:spMkLst>
            <pc:docMk/>
            <pc:sldMk cId="3485171266" sldId="4111"/>
            <ac:spMk id="10" creationId="{71BF87BF-7EBA-8543-BDEB-9E0FA7862B48}"/>
          </ac:spMkLst>
        </pc:spChg>
      </pc:sldChg>
    </pc:docChg>
  </pc:docChgLst>
  <pc:docChgLst>
    <pc:chgData name="Daniel Park" userId="S::dpark28@student.gsu.edu::747fd056-35bb-4ea9-8d05-4ff84246ad4b" providerId="AD" clId="Web-{50898634-88EB-4BFC-A11B-9D0FD554036C}"/>
    <pc:docChg chg="addSld modSld">
      <pc:chgData name="Daniel Park" userId="S::dpark28@student.gsu.edu::747fd056-35bb-4ea9-8d05-4ff84246ad4b" providerId="AD" clId="Web-{50898634-88EB-4BFC-A11B-9D0FD554036C}" dt="2021-12-08T05:28:24.848" v="124"/>
      <pc:docMkLst>
        <pc:docMk/>
      </pc:docMkLst>
      <pc:sldChg chg="modSp">
        <pc:chgData name="Daniel Park" userId="S::dpark28@student.gsu.edu::747fd056-35bb-4ea9-8d05-4ff84246ad4b" providerId="AD" clId="Web-{50898634-88EB-4BFC-A11B-9D0FD554036C}" dt="2021-12-08T05:12:06.581" v="77" actId="20577"/>
        <pc:sldMkLst>
          <pc:docMk/>
          <pc:sldMk cId="1174281310" sldId="2299"/>
        </pc:sldMkLst>
        <pc:spChg chg="mod">
          <ac:chgData name="Daniel Park" userId="S::dpark28@student.gsu.edu::747fd056-35bb-4ea9-8d05-4ff84246ad4b" providerId="AD" clId="Web-{50898634-88EB-4BFC-A11B-9D0FD554036C}" dt="2021-12-08T05:12:06.581" v="77" actId="20577"/>
          <ac:spMkLst>
            <pc:docMk/>
            <pc:sldMk cId="1174281310" sldId="2299"/>
            <ac:spMk id="34" creationId="{6D85A49A-1D6D-4445-AC62-F25372DBE4BC}"/>
          </ac:spMkLst>
        </pc:spChg>
      </pc:sldChg>
      <pc:sldChg chg="addSp delSp modSp new mod setBg">
        <pc:chgData name="Daniel Park" userId="S::dpark28@student.gsu.edu::747fd056-35bb-4ea9-8d05-4ff84246ad4b" providerId="AD" clId="Web-{50898634-88EB-4BFC-A11B-9D0FD554036C}" dt="2021-12-08T05:28:24.848" v="124"/>
        <pc:sldMkLst>
          <pc:docMk/>
          <pc:sldMk cId="2206977783" sldId="4115"/>
        </pc:sldMkLst>
        <pc:spChg chg="add mod">
          <ac:chgData name="Daniel Park" userId="S::dpark28@student.gsu.edu::747fd056-35bb-4ea9-8d05-4ff84246ad4b" providerId="AD" clId="Web-{50898634-88EB-4BFC-A11B-9D0FD554036C}" dt="2021-12-08T05:28:24.848" v="124"/>
          <ac:spMkLst>
            <pc:docMk/>
            <pc:sldMk cId="2206977783" sldId="4115"/>
            <ac:spMk id="6" creationId="{387994F9-6822-4AF5-B70E-D14E501679EF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06.513" v="86"/>
          <ac:spMkLst>
            <pc:docMk/>
            <pc:sldMk cId="2206977783" sldId="4115"/>
            <ac:spMk id="9" creationId="{799448F2-0E5B-42DA-B2D1-11A14E947BD4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06.513" v="86"/>
          <ac:spMkLst>
            <pc:docMk/>
            <pc:sldMk cId="2206977783" sldId="4115"/>
            <ac:spMk id="11" creationId="{4E8A7552-20E1-4F34-ADAB-C1DB6634D47E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73" v="93"/>
          <ac:spMkLst>
            <pc:docMk/>
            <pc:sldMk cId="2206977783" sldId="4115"/>
            <ac:spMk id="16" creationId="{9527FCEA-6143-4C5E-8C45-8AC9237ADE89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73" v="93"/>
          <ac:spMkLst>
            <pc:docMk/>
            <pc:sldMk cId="2206977783" sldId="4115"/>
            <ac:spMk id="18" creationId="{1A9F23AD-7A55-49F3-A3EC-743F47F36B0E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73" v="93"/>
          <ac:spMkLst>
            <pc:docMk/>
            <pc:sldMk cId="2206977783" sldId="4115"/>
            <ac:spMk id="20" creationId="{D7D9F91F-72C9-4DB9-ABD0-A8180D8262D5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73" v="93"/>
          <ac:spMkLst>
            <pc:docMk/>
            <pc:sldMk cId="2206977783" sldId="4115"/>
            <ac:spMk id="22" creationId="{BE016956-CE9F-4946-8834-A8BC3529D0F6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42.373" v="95"/>
          <ac:spMkLst>
            <pc:docMk/>
            <pc:sldMk cId="2206977783" sldId="4115"/>
            <ac:spMk id="24" creationId="{32BC26D8-82FB-445E-AA49-62A77D7C1EE0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42.373" v="95"/>
          <ac:spMkLst>
            <pc:docMk/>
            <pc:sldMk cId="2206977783" sldId="4115"/>
            <ac:spMk id="25" creationId="{CB44330D-EA18-4254-AA95-EB49948539B8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57" v="92"/>
          <ac:spMkLst>
            <pc:docMk/>
            <pc:sldMk cId="2206977783" sldId="4115"/>
            <ac:spMk id="27" creationId="{F3060C83-F051-4F0E-ABAD-AA0DFC48B218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57" v="92"/>
          <ac:spMkLst>
            <pc:docMk/>
            <pc:sldMk cId="2206977783" sldId="4115"/>
            <ac:spMk id="29" creationId="{83C98ABE-055B-441F-B07E-44F97F083C39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8:24.848" v="124"/>
          <ac:spMkLst>
            <pc:docMk/>
            <pc:sldMk cId="2206977783" sldId="4115"/>
            <ac:spMk id="30" creationId="{D4771268-CB57-404A-9271-370EB28F6090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57" v="92"/>
          <ac:spMkLst>
            <pc:docMk/>
            <pc:sldMk cId="2206977783" sldId="4115"/>
            <ac:spMk id="31" creationId="{29FDB030-9B49-4CED-8CCD-4D99382388AC}"/>
          </ac:spMkLst>
        </pc:spChg>
        <pc:spChg chg="add">
          <ac:chgData name="Daniel Park" userId="S::dpark28@student.gsu.edu::747fd056-35bb-4ea9-8d05-4ff84246ad4b" providerId="AD" clId="Web-{50898634-88EB-4BFC-A11B-9D0FD554036C}" dt="2021-12-08T05:28:24.848" v="124"/>
          <ac:spMkLst>
            <pc:docMk/>
            <pc:sldMk cId="2206977783" sldId="4115"/>
            <ac:spMk id="32" creationId="{A8384FB5-9ADC-4DDC-881B-597D56F5B15D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57" v="92"/>
          <ac:spMkLst>
            <pc:docMk/>
            <pc:sldMk cId="2206977783" sldId="4115"/>
            <ac:spMk id="33" creationId="{3783CA14-24A1-485C-8B30-D6A5D87987AD}"/>
          </ac:spMkLst>
        </pc:spChg>
        <pc:spChg chg="add">
          <ac:chgData name="Daniel Park" userId="S::dpark28@student.gsu.edu::747fd056-35bb-4ea9-8d05-4ff84246ad4b" providerId="AD" clId="Web-{50898634-88EB-4BFC-A11B-9D0FD554036C}" dt="2021-12-08T05:28:24.848" v="124"/>
          <ac:spMkLst>
            <pc:docMk/>
            <pc:sldMk cId="2206977783" sldId="4115"/>
            <ac:spMk id="34" creationId="{91E5A9A7-95C6-4F4F-B00E-C82E07FE62EF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57" v="92"/>
          <ac:spMkLst>
            <pc:docMk/>
            <pc:sldMk cId="2206977783" sldId="4115"/>
            <ac:spMk id="35" creationId="{9A97C86A-04D6-40F7-AE84-31AB43E6A846}"/>
          </ac:spMkLst>
        </pc:spChg>
        <pc:spChg chg="add">
          <ac:chgData name="Daniel Park" userId="S::dpark28@student.gsu.edu::747fd056-35bb-4ea9-8d05-4ff84246ad4b" providerId="AD" clId="Web-{50898634-88EB-4BFC-A11B-9D0FD554036C}" dt="2021-12-08T05:28:24.848" v="124"/>
          <ac:spMkLst>
            <pc:docMk/>
            <pc:sldMk cId="2206977783" sldId="4115"/>
            <ac:spMk id="36" creationId="{D07DD2DE-F619-49DD-B5E7-03A290FF4ED1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57" v="92"/>
          <ac:spMkLst>
            <pc:docMk/>
            <pc:sldMk cId="2206977783" sldId="4115"/>
            <ac:spMk id="37" creationId="{FF9F2414-84E8-453E-B1F3-389FDE8192D9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2:26.357" v="92"/>
          <ac:spMkLst>
            <pc:docMk/>
            <pc:sldMk cId="2206977783" sldId="4115"/>
            <ac:spMk id="39" creationId="{3ECA69A1-7536-43AC-85EF-C7106179F5ED}"/>
          </ac:spMkLst>
        </pc:spChg>
        <pc:spChg chg="add">
          <ac:chgData name="Daniel Park" userId="S::dpark28@student.gsu.edu::747fd056-35bb-4ea9-8d05-4ff84246ad4b" providerId="AD" clId="Web-{50898634-88EB-4BFC-A11B-9D0FD554036C}" dt="2021-12-08T05:28:24.848" v="124"/>
          <ac:spMkLst>
            <pc:docMk/>
            <pc:sldMk cId="2206977783" sldId="4115"/>
            <ac:spMk id="41" creationId="{85149191-5F60-4A28-AAFF-039F96B0F3EC}"/>
          </ac:spMkLst>
        </pc:spChg>
        <pc:spChg chg="add">
          <ac:chgData name="Daniel Park" userId="S::dpark28@student.gsu.edu::747fd056-35bb-4ea9-8d05-4ff84246ad4b" providerId="AD" clId="Web-{50898634-88EB-4BFC-A11B-9D0FD554036C}" dt="2021-12-08T05:28:24.848" v="124"/>
          <ac:spMkLst>
            <pc:docMk/>
            <pc:sldMk cId="2206977783" sldId="4115"/>
            <ac:spMk id="43" creationId="{F8260ED5-17F7-4158-B241-D51DD4CF1B7E}"/>
          </ac:spMkLst>
        </pc:spChg>
        <pc:picChg chg="add mod ord">
          <ac:chgData name="Daniel Park" userId="S::dpark28@student.gsu.edu::747fd056-35bb-4ea9-8d05-4ff84246ad4b" providerId="AD" clId="Web-{50898634-88EB-4BFC-A11B-9D0FD554036C}" dt="2021-12-08T05:28:24.848" v="124"/>
          <ac:picMkLst>
            <pc:docMk/>
            <pc:sldMk cId="2206977783" sldId="4115"/>
            <ac:picMk id="2" creationId="{713F2C9F-E1A3-43A0-8300-79C996EE22CF}"/>
          </ac:picMkLst>
        </pc:picChg>
        <pc:picChg chg="add del mod">
          <ac:chgData name="Daniel Park" userId="S::dpark28@student.gsu.edu::747fd056-35bb-4ea9-8d05-4ff84246ad4b" providerId="AD" clId="Web-{50898634-88EB-4BFC-A11B-9D0FD554036C}" dt="2021-12-08T05:22:19.717" v="89"/>
          <ac:picMkLst>
            <pc:docMk/>
            <pc:sldMk cId="2206977783" sldId="4115"/>
            <ac:picMk id="3" creationId="{EE508713-90A2-4BE4-85C3-9006780D2AEE}"/>
          </ac:picMkLst>
        </pc:picChg>
        <pc:picChg chg="add del mod">
          <ac:chgData name="Daniel Park" userId="S::dpark28@student.gsu.edu::747fd056-35bb-4ea9-8d05-4ff84246ad4b" providerId="AD" clId="Web-{50898634-88EB-4BFC-A11B-9D0FD554036C}" dt="2021-12-08T05:17:32.712" v="84"/>
          <ac:picMkLst>
            <pc:docMk/>
            <pc:sldMk cId="2206977783" sldId="4115"/>
            <ac:picMk id="4" creationId="{E3398023-EEDB-4F3B-BD34-8F6D302F5429}"/>
          </ac:picMkLst>
        </pc:picChg>
        <pc:picChg chg="add del mod ord">
          <ac:chgData name="Daniel Park" userId="S::dpark28@student.gsu.edu::747fd056-35bb-4ea9-8d05-4ff84246ad4b" providerId="AD" clId="Web-{50898634-88EB-4BFC-A11B-9D0FD554036C}" dt="2021-12-08T05:22:21.326" v="90"/>
          <ac:picMkLst>
            <pc:docMk/>
            <pc:sldMk cId="2206977783" sldId="4115"/>
            <ac:picMk id="5" creationId="{71227357-99FE-4296-8621-9A2E1AAF2AA1}"/>
          </ac:picMkLst>
        </pc:picChg>
      </pc:sldChg>
      <pc:sldChg chg="addSp delSp modSp new mod setBg">
        <pc:chgData name="Daniel Park" userId="S::dpark28@student.gsu.edu::747fd056-35bb-4ea9-8d05-4ff84246ad4b" providerId="AD" clId="Web-{50898634-88EB-4BFC-A11B-9D0FD554036C}" dt="2021-12-08T05:26:45.659" v="123" actId="14100"/>
        <pc:sldMkLst>
          <pc:docMk/>
          <pc:sldMk cId="4911203" sldId="4116"/>
        </pc:sldMkLst>
        <pc:spChg chg="add mod">
          <ac:chgData name="Daniel Park" userId="S::dpark28@student.gsu.edu::747fd056-35bb-4ea9-8d05-4ff84246ad4b" providerId="AD" clId="Web-{50898634-88EB-4BFC-A11B-9D0FD554036C}" dt="2021-12-08T05:26:28.549" v="121" actId="20577"/>
          <ac:spMkLst>
            <pc:docMk/>
            <pc:sldMk cId="4911203" sldId="4116"/>
            <ac:spMk id="6" creationId="{51C3D4F9-13B7-40F3-9038-5159B144059F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5:11.751" v="117"/>
          <ac:spMkLst>
            <pc:docMk/>
            <pc:sldMk cId="4911203" sldId="4116"/>
            <ac:spMk id="7" creationId="{5F9CFCE6-877F-4858-B8BD-2C52CA8AFBC4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3:17.936" v="114"/>
          <ac:spMkLst>
            <pc:docMk/>
            <pc:sldMk cId="4911203" sldId="4116"/>
            <ac:spMk id="10" creationId="{11BE3FA7-0D70-4431-814F-D8C40576EA93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5:11.751" v="117"/>
          <ac:spMkLst>
            <pc:docMk/>
            <pc:sldMk cId="4911203" sldId="4116"/>
            <ac:spMk id="12" creationId="{8213F8A0-12AE-4514-8372-0DD766EC28EE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5:11.751" v="117"/>
          <ac:spMkLst>
            <pc:docMk/>
            <pc:sldMk cId="4911203" sldId="4116"/>
            <ac:spMk id="14" creationId="{9EFF17D4-9A8C-4CE5-B096-D8CCD4400437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6:20.002" v="119"/>
          <ac:spMkLst>
            <pc:docMk/>
            <pc:sldMk cId="4911203" sldId="4116"/>
            <ac:spMk id="19" creationId="{32BC26D8-82FB-445E-AA49-62A77D7C1EE0}"/>
          </ac:spMkLst>
        </pc:spChg>
        <pc:spChg chg="add del">
          <ac:chgData name="Daniel Park" userId="S::dpark28@student.gsu.edu::747fd056-35bb-4ea9-8d05-4ff84246ad4b" providerId="AD" clId="Web-{50898634-88EB-4BFC-A11B-9D0FD554036C}" dt="2021-12-08T05:26:20.002" v="119"/>
          <ac:spMkLst>
            <pc:docMk/>
            <pc:sldMk cId="4911203" sldId="4116"/>
            <ac:spMk id="21" creationId="{CB44330D-EA18-4254-AA95-EB49948539B8}"/>
          </ac:spMkLst>
        </pc:spChg>
        <pc:spChg chg="add">
          <ac:chgData name="Daniel Park" userId="S::dpark28@student.gsu.edu::747fd056-35bb-4ea9-8d05-4ff84246ad4b" providerId="AD" clId="Web-{50898634-88EB-4BFC-A11B-9D0FD554036C}" dt="2021-12-08T05:26:20.002" v="119"/>
          <ac:spMkLst>
            <pc:docMk/>
            <pc:sldMk cId="4911203" sldId="4116"/>
            <ac:spMk id="26" creationId="{A8384FB5-9ADC-4DDC-881B-597D56F5B15D}"/>
          </ac:spMkLst>
        </pc:spChg>
        <pc:spChg chg="add">
          <ac:chgData name="Daniel Park" userId="S::dpark28@student.gsu.edu::747fd056-35bb-4ea9-8d05-4ff84246ad4b" providerId="AD" clId="Web-{50898634-88EB-4BFC-A11B-9D0FD554036C}" dt="2021-12-08T05:26:20.002" v="119"/>
          <ac:spMkLst>
            <pc:docMk/>
            <pc:sldMk cId="4911203" sldId="4116"/>
            <ac:spMk id="28" creationId="{91E5A9A7-95C6-4F4F-B00E-C82E07FE62EF}"/>
          </ac:spMkLst>
        </pc:spChg>
        <pc:spChg chg="add">
          <ac:chgData name="Daniel Park" userId="S::dpark28@student.gsu.edu::747fd056-35bb-4ea9-8d05-4ff84246ad4b" providerId="AD" clId="Web-{50898634-88EB-4BFC-A11B-9D0FD554036C}" dt="2021-12-08T05:26:20.002" v="119"/>
          <ac:spMkLst>
            <pc:docMk/>
            <pc:sldMk cId="4911203" sldId="4116"/>
            <ac:spMk id="30" creationId="{D07DD2DE-F619-49DD-B5E7-03A290FF4ED1}"/>
          </ac:spMkLst>
        </pc:spChg>
        <pc:spChg chg="add">
          <ac:chgData name="Daniel Park" userId="S::dpark28@student.gsu.edu::747fd056-35bb-4ea9-8d05-4ff84246ad4b" providerId="AD" clId="Web-{50898634-88EB-4BFC-A11B-9D0FD554036C}" dt="2021-12-08T05:26:20.002" v="119"/>
          <ac:spMkLst>
            <pc:docMk/>
            <pc:sldMk cId="4911203" sldId="4116"/>
            <ac:spMk id="32" creationId="{85149191-5F60-4A28-AAFF-039F96B0F3EC}"/>
          </ac:spMkLst>
        </pc:spChg>
        <pc:spChg chg="add">
          <ac:chgData name="Daniel Park" userId="S::dpark28@student.gsu.edu::747fd056-35bb-4ea9-8d05-4ff84246ad4b" providerId="AD" clId="Web-{50898634-88EB-4BFC-A11B-9D0FD554036C}" dt="2021-12-08T05:26:20.002" v="119"/>
          <ac:spMkLst>
            <pc:docMk/>
            <pc:sldMk cId="4911203" sldId="4116"/>
            <ac:spMk id="34" creationId="{F8260ED5-17F7-4158-B241-D51DD4CF1B7E}"/>
          </ac:spMkLst>
        </pc:spChg>
        <pc:picChg chg="add mod ord">
          <ac:chgData name="Daniel Park" userId="S::dpark28@student.gsu.edu::747fd056-35bb-4ea9-8d05-4ff84246ad4b" providerId="AD" clId="Web-{50898634-88EB-4BFC-A11B-9D0FD554036C}" dt="2021-12-08T05:26:45.659" v="123" actId="14100"/>
          <ac:picMkLst>
            <pc:docMk/>
            <pc:sldMk cId="4911203" sldId="4116"/>
            <ac:picMk id="3" creationId="{C399ECDB-0AA8-43F5-A8DE-CF0864682A6A}"/>
          </ac:picMkLst>
        </pc:picChg>
        <pc:picChg chg="add del mod">
          <ac:chgData name="Daniel Park" userId="S::dpark28@student.gsu.edu::747fd056-35bb-4ea9-8d05-4ff84246ad4b" providerId="AD" clId="Web-{50898634-88EB-4BFC-A11B-9D0FD554036C}" dt="2021-12-08T05:25:08.673" v="116"/>
          <ac:picMkLst>
            <pc:docMk/>
            <pc:sldMk cId="4911203" sldId="4116"/>
            <ac:picMk id="5" creationId="{D30104BF-32F1-4258-B740-9903E21D960D}"/>
          </ac:picMkLst>
        </pc:picChg>
      </pc:sldChg>
    </pc:docChg>
  </pc:docChgLst>
  <pc:docChgLst>
    <pc:chgData name="Angel Marie Vo" userId="S::avo9@student.gsu.edu::e123b2e6-9cc8-4a62-ba7e-900f7bddfa2a" providerId="AD" clId="Web-{E7ADBE97-365E-4D37-ABC2-6AFC804BEE02}"/>
    <pc:docChg chg="modSld">
      <pc:chgData name="Angel Marie Vo" userId="S::avo9@student.gsu.edu::e123b2e6-9cc8-4a62-ba7e-900f7bddfa2a" providerId="AD" clId="Web-{E7ADBE97-365E-4D37-ABC2-6AFC804BEE02}" dt="2021-12-08T14:55:33.804" v="66" actId="20577"/>
      <pc:docMkLst>
        <pc:docMk/>
      </pc:docMkLst>
      <pc:sldChg chg="modSp">
        <pc:chgData name="Angel Marie Vo" userId="S::avo9@student.gsu.edu::e123b2e6-9cc8-4a62-ba7e-900f7bddfa2a" providerId="AD" clId="Web-{E7ADBE97-365E-4D37-ABC2-6AFC804BEE02}" dt="2021-12-08T14:55:33.804" v="66" actId="20577"/>
        <pc:sldMkLst>
          <pc:docMk/>
          <pc:sldMk cId="4150256001" sldId="4110"/>
        </pc:sldMkLst>
        <pc:spChg chg="mod">
          <ac:chgData name="Angel Marie Vo" userId="S::avo9@student.gsu.edu::e123b2e6-9cc8-4a62-ba7e-900f7bddfa2a" providerId="AD" clId="Web-{E7ADBE97-365E-4D37-ABC2-6AFC804BEE02}" dt="2021-12-08T14:55:33.804" v="66" actId="20577"/>
          <ac:spMkLst>
            <pc:docMk/>
            <pc:sldMk cId="4150256001" sldId="4110"/>
            <ac:spMk id="18" creationId="{FBF187DC-4D78-BB49-8821-A16B2505C3EF}"/>
          </ac:spMkLst>
        </pc:spChg>
      </pc:sldChg>
    </pc:docChg>
  </pc:docChgLst>
  <pc:docChgLst>
    <pc:chgData name="Angel Marie Vo" userId="S::avo9@student.gsu.edu::e123b2e6-9cc8-4a62-ba7e-900f7bddfa2a" providerId="AD" clId="Web-{2A523B2D-4706-4F2C-B573-9ECD30370DC0}"/>
    <pc:docChg chg="modSld">
      <pc:chgData name="Angel Marie Vo" userId="S::avo9@student.gsu.edu::e123b2e6-9cc8-4a62-ba7e-900f7bddfa2a" providerId="AD" clId="Web-{2A523B2D-4706-4F2C-B573-9ECD30370DC0}" dt="2021-12-07T07:00:09.324" v="1"/>
      <pc:docMkLst>
        <pc:docMk/>
      </pc:docMkLst>
      <pc:sldChg chg="addSp delSp">
        <pc:chgData name="Angel Marie Vo" userId="S::avo9@student.gsu.edu::e123b2e6-9cc8-4a62-ba7e-900f7bddfa2a" providerId="AD" clId="Web-{2A523B2D-4706-4F2C-B573-9ECD30370DC0}" dt="2021-12-07T07:00:09.324" v="1"/>
        <pc:sldMkLst>
          <pc:docMk/>
          <pc:sldMk cId="2081413975" sldId="2215"/>
        </pc:sldMkLst>
        <pc:spChg chg="add del">
          <ac:chgData name="Angel Marie Vo" userId="S::avo9@student.gsu.edu::e123b2e6-9cc8-4a62-ba7e-900f7bddfa2a" providerId="AD" clId="Web-{2A523B2D-4706-4F2C-B573-9ECD30370DC0}" dt="2021-12-07T07:00:09.324" v="1"/>
          <ac:spMkLst>
            <pc:docMk/>
            <pc:sldMk cId="2081413975" sldId="2215"/>
            <ac:spMk id="9" creationId="{C31559CD-DD8B-A240-9D94-0BA238D31C92}"/>
          </ac:spMkLst>
        </pc:spChg>
      </pc:sldChg>
    </pc:docChg>
  </pc:docChgLst>
  <pc:docChgLst>
    <pc:chgData name="Angel Marie Vo" userId="S::avo9@student.gsu.edu::e123b2e6-9cc8-4a62-ba7e-900f7bddfa2a" providerId="AD" clId="Web-{F5F063DF-7721-433A-8FA2-9E208FDF4DEA}"/>
    <pc:docChg chg="modSld">
      <pc:chgData name="Angel Marie Vo" userId="S::avo9@student.gsu.edu::e123b2e6-9cc8-4a62-ba7e-900f7bddfa2a" providerId="AD" clId="Web-{F5F063DF-7721-433A-8FA2-9E208FDF4DEA}" dt="2021-12-07T03:09:35.428" v="52"/>
      <pc:docMkLst>
        <pc:docMk/>
      </pc:docMkLst>
      <pc:sldChg chg="addSp delSp modSp">
        <pc:chgData name="Angel Marie Vo" userId="S::avo9@student.gsu.edu::e123b2e6-9cc8-4a62-ba7e-900f7bddfa2a" providerId="AD" clId="Web-{F5F063DF-7721-433A-8FA2-9E208FDF4DEA}" dt="2021-12-07T03:09:35.428" v="52"/>
        <pc:sldMkLst>
          <pc:docMk/>
          <pc:sldMk cId="1174281310" sldId="2299"/>
        </pc:sldMkLst>
        <pc:spChg chg="del">
          <ac:chgData name="Angel Marie Vo" userId="S::avo9@student.gsu.edu::e123b2e6-9cc8-4a62-ba7e-900f7bddfa2a" providerId="AD" clId="Web-{F5F063DF-7721-433A-8FA2-9E208FDF4DEA}" dt="2021-12-07T03:09:35.428" v="52"/>
          <ac:spMkLst>
            <pc:docMk/>
            <pc:sldMk cId="1174281310" sldId="2299"/>
            <ac:spMk id="14" creationId="{91ABB6AB-598C-DA44-9149-C5D736642C56}"/>
          </ac:spMkLst>
        </pc:spChg>
        <pc:picChg chg="add mod ord modCrop">
          <ac:chgData name="Angel Marie Vo" userId="S::avo9@student.gsu.edu::e123b2e6-9cc8-4a62-ba7e-900f7bddfa2a" providerId="AD" clId="Web-{F5F063DF-7721-433A-8FA2-9E208FDF4DEA}" dt="2021-12-07T03:09:35.428" v="52"/>
          <ac:picMkLst>
            <pc:docMk/>
            <pc:sldMk cId="1174281310" sldId="2299"/>
            <ac:picMk id="4" creationId="{671BF7BC-2B22-47B3-BAAF-3E320FBD9533}"/>
          </ac:picMkLst>
        </pc:picChg>
      </pc:sldChg>
      <pc:sldChg chg="modSp">
        <pc:chgData name="Angel Marie Vo" userId="S::avo9@student.gsu.edu::e123b2e6-9cc8-4a62-ba7e-900f7bddfa2a" providerId="AD" clId="Web-{F5F063DF-7721-433A-8FA2-9E208FDF4DEA}" dt="2021-12-07T03:08:03.409" v="51" actId="20577"/>
        <pc:sldMkLst>
          <pc:docMk/>
          <pc:sldMk cId="4247973417" sldId="3322"/>
        </pc:sldMkLst>
        <pc:spChg chg="mod">
          <ac:chgData name="Angel Marie Vo" userId="S::avo9@student.gsu.edu::e123b2e6-9cc8-4a62-ba7e-900f7bddfa2a" providerId="AD" clId="Web-{F5F063DF-7721-433A-8FA2-9E208FDF4DEA}" dt="2021-12-07T03:08:03.409" v="51" actId="20577"/>
          <ac:spMkLst>
            <pc:docMk/>
            <pc:sldMk cId="4247973417" sldId="3322"/>
            <ac:spMk id="3" creationId="{4462BE16-7E57-424B-A507-44AC3E2944E4}"/>
          </ac:spMkLst>
        </pc:spChg>
      </pc:sldChg>
    </pc:docChg>
  </pc:docChgLst>
  <pc:docChgLst>
    <pc:chgData name="Angel Marie Vo" userId="S::avo9@student.gsu.edu::e123b2e6-9cc8-4a62-ba7e-900f7bddfa2a" providerId="AD" clId="Web-{6F4EA84D-09EC-4415-81EC-8D16A9FD448C}"/>
    <pc:docChg chg="modSld">
      <pc:chgData name="Angel Marie Vo" userId="S::avo9@student.gsu.edu::e123b2e6-9cc8-4a62-ba7e-900f7bddfa2a" providerId="AD" clId="Web-{6F4EA84D-09EC-4415-81EC-8D16A9FD448C}" dt="2021-12-07T17:41:35.398" v="110" actId="1076"/>
      <pc:docMkLst>
        <pc:docMk/>
      </pc:docMkLst>
      <pc:sldChg chg="modSp">
        <pc:chgData name="Angel Marie Vo" userId="S::avo9@student.gsu.edu::e123b2e6-9cc8-4a62-ba7e-900f7bddfa2a" providerId="AD" clId="Web-{6F4EA84D-09EC-4415-81EC-8D16A9FD448C}" dt="2021-12-07T17:33:05.183" v="0" actId="1076"/>
        <pc:sldMkLst>
          <pc:docMk/>
          <pc:sldMk cId="1013692668" sldId="3324"/>
        </pc:sldMkLst>
        <pc:picChg chg="mod">
          <ac:chgData name="Angel Marie Vo" userId="S::avo9@student.gsu.edu::e123b2e6-9cc8-4a62-ba7e-900f7bddfa2a" providerId="AD" clId="Web-{6F4EA84D-09EC-4415-81EC-8D16A9FD448C}" dt="2021-12-07T17:33:05.183" v="0" actId="1076"/>
          <ac:picMkLst>
            <pc:docMk/>
            <pc:sldMk cId="1013692668" sldId="3324"/>
            <ac:picMk id="2" creationId="{1EE8E141-5281-4E16-BE52-2B34FA26DE74}"/>
          </ac:picMkLst>
        </pc:picChg>
      </pc:sldChg>
      <pc:sldChg chg="addSp delSp modSp">
        <pc:chgData name="Angel Marie Vo" userId="S::avo9@student.gsu.edu::e123b2e6-9cc8-4a62-ba7e-900f7bddfa2a" providerId="AD" clId="Web-{6F4EA84D-09EC-4415-81EC-8D16A9FD448C}" dt="2021-12-07T17:41:35.398" v="110" actId="1076"/>
        <pc:sldMkLst>
          <pc:docMk/>
          <pc:sldMk cId="1486678388" sldId="3327"/>
        </pc:sldMkLst>
        <pc:spChg chg="add mod">
          <ac:chgData name="Angel Marie Vo" userId="S::avo9@student.gsu.edu::e123b2e6-9cc8-4a62-ba7e-900f7bddfa2a" providerId="AD" clId="Web-{6F4EA84D-09EC-4415-81EC-8D16A9FD448C}" dt="2021-12-07T17:37:52.440" v="74" actId="20577"/>
          <ac:spMkLst>
            <pc:docMk/>
            <pc:sldMk cId="1486678388" sldId="3327"/>
            <ac:spMk id="7" creationId="{6003EE8F-78E7-4B40-8B15-F9BA7B7BB693}"/>
          </ac:spMkLst>
        </pc:spChg>
        <pc:spChg chg="add mod">
          <ac:chgData name="Angel Marie Vo" userId="S::avo9@student.gsu.edu::e123b2e6-9cc8-4a62-ba7e-900f7bddfa2a" providerId="AD" clId="Web-{6F4EA84D-09EC-4415-81EC-8D16A9FD448C}" dt="2021-12-07T17:39:46.552" v="93" actId="14100"/>
          <ac:spMkLst>
            <pc:docMk/>
            <pc:sldMk cId="1486678388" sldId="3327"/>
            <ac:spMk id="9" creationId="{566B545D-1E66-4060-BC00-FC3128D1C74C}"/>
          </ac:spMkLst>
        </pc:spChg>
        <pc:spChg chg="add mod">
          <ac:chgData name="Angel Marie Vo" userId="S::avo9@student.gsu.edu::e123b2e6-9cc8-4a62-ba7e-900f7bddfa2a" providerId="AD" clId="Web-{6F4EA84D-09EC-4415-81EC-8D16A9FD448C}" dt="2021-12-07T17:38:29.550" v="79" actId="1076"/>
          <ac:spMkLst>
            <pc:docMk/>
            <pc:sldMk cId="1486678388" sldId="3327"/>
            <ac:spMk id="48" creationId="{23B179A4-079F-466D-9652-DA3090A5E13F}"/>
          </ac:spMkLst>
        </pc:spChg>
        <pc:spChg chg="add mod">
          <ac:chgData name="Angel Marie Vo" userId="S::avo9@student.gsu.edu::e123b2e6-9cc8-4a62-ba7e-900f7bddfa2a" providerId="AD" clId="Web-{6F4EA84D-09EC-4415-81EC-8D16A9FD448C}" dt="2021-12-07T17:39:41.693" v="92" actId="20577"/>
          <ac:spMkLst>
            <pc:docMk/>
            <pc:sldMk cId="1486678388" sldId="3327"/>
            <ac:spMk id="52" creationId="{B5FEB7F8-DA0C-4EAE-B441-977C5AE643BD}"/>
          </ac:spMkLst>
        </pc:spChg>
        <pc:spChg chg="add mod">
          <ac:chgData name="Angel Marie Vo" userId="S::avo9@student.gsu.edu::e123b2e6-9cc8-4a62-ba7e-900f7bddfa2a" providerId="AD" clId="Web-{6F4EA84D-09EC-4415-81EC-8D16A9FD448C}" dt="2021-12-07T17:40:08.084" v="101" actId="1076"/>
          <ac:spMkLst>
            <pc:docMk/>
            <pc:sldMk cId="1486678388" sldId="3327"/>
            <ac:spMk id="53" creationId="{97B18C14-9830-46FA-8D72-2DBD0DCA99BB}"/>
          </ac:spMkLst>
        </pc:spChg>
        <pc:spChg chg="del mod">
          <ac:chgData name="Angel Marie Vo" userId="S::avo9@student.gsu.edu::e123b2e6-9cc8-4a62-ba7e-900f7bddfa2a" providerId="AD" clId="Web-{6F4EA84D-09EC-4415-81EC-8D16A9FD448C}" dt="2021-12-07T17:36:44.470" v="17"/>
          <ac:spMkLst>
            <pc:docMk/>
            <pc:sldMk cId="1486678388" sldId="3327"/>
            <ac:spMk id="66" creationId="{5EAA829C-6BFB-7A4E-9CB7-8FBEDEAE5AC5}"/>
          </ac:spMkLst>
        </pc:spChg>
        <pc:spChg chg="mod">
          <ac:chgData name="Angel Marie Vo" userId="S::avo9@student.gsu.edu::e123b2e6-9cc8-4a62-ba7e-900f7bddfa2a" providerId="AD" clId="Web-{6F4EA84D-09EC-4415-81EC-8D16A9FD448C}" dt="2021-12-07T17:38:17.737" v="76" actId="1076"/>
          <ac:spMkLst>
            <pc:docMk/>
            <pc:sldMk cId="1486678388" sldId="3327"/>
            <ac:spMk id="68" creationId="{B3ED84FA-26D2-5543-9A61-1CD4F29B2D0C}"/>
          </ac:spMkLst>
        </pc:spChg>
        <pc:spChg chg="mod">
          <ac:chgData name="Angel Marie Vo" userId="S::avo9@student.gsu.edu::e123b2e6-9cc8-4a62-ba7e-900f7bddfa2a" providerId="AD" clId="Web-{6F4EA84D-09EC-4415-81EC-8D16A9FD448C}" dt="2021-12-07T17:38:25.519" v="78" actId="1076"/>
          <ac:spMkLst>
            <pc:docMk/>
            <pc:sldMk cId="1486678388" sldId="3327"/>
            <ac:spMk id="70" creationId="{E4F66DA5-52D1-A845-ABAF-6A292F0D3437}"/>
          </ac:spMkLst>
        </pc:spChg>
        <pc:spChg chg="mod">
          <ac:chgData name="Angel Marie Vo" userId="S::avo9@student.gsu.edu::e123b2e6-9cc8-4a62-ba7e-900f7bddfa2a" providerId="AD" clId="Web-{6F4EA84D-09EC-4415-81EC-8D16A9FD448C}" dt="2021-12-07T17:41:35.398" v="110" actId="1076"/>
          <ac:spMkLst>
            <pc:docMk/>
            <pc:sldMk cId="1486678388" sldId="3327"/>
            <ac:spMk id="72" creationId="{8255F069-7F48-164B-BF40-EC449D6427F9}"/>
          </ac:spMkLst>
        </pc:spChg>
        <pc:spChg chg="mod">
          <ac:chgData name="Angel Marie Vo" userId="S::avo9@student.gsu.edu::e123b2e6-9cc8-4a62-ba7e-900f7bddfa2a" providerId="AD" clId="Web-{6F4EA84D-09EC-4415-81EC-8D16A9FD448C}" dt="2021-12-07T17:41:31.461" v="109" actId="1076"/>
          <ac:spMkLst>
            <pc:docMk/>
            <pc:sldMk cId="1486678388" sldId="3327"/>
            <ac:spMk id="85" creationId="{9D1A6B59-5BB5-4B51-B86C-40C48C3DB2D3}"/>
          </ac:spMkLst>
        </pc:spChg>
        <pc:cxnChg chg="mod">
          <ac:chgData name="Angel Marie Vo" userId="S::avo9@student.gsu.edu::e123b2e6-9cc8-4a62-ba7e-900f7bddfa2a" providerId="AD" clId="Web-{6F4EA84D-09EC-4415-81EC-8D16A9FD448C}" dt="2021-12-07T17:41:01.444" v="105" actId="1076"/>
          <ac:cxnSpMkLst>
            <pc:docMk/>
            <pc:sldMk cId="1486678388" sldId="3327"/>
            <ac:cxnSpMk id="37" creationId="{403D81C7-51B4-8340-A061-BA85BF9A0F57}"/>
          </ac:cxnSpMkLst>
        </pc:cxnChg>
        <pc:cxnChg chg="add mod">
          <ac:chgData name="Angel Marie Vo" userId="S::avo9@student.gsu.edu::e123b2e6-9cc8-4a62-ba7e-900f7bddfa2a" providerId="AD" clId="Web-{6F4EA84D-09EC-4415-81EC-8D16A9FD448C}" dt="2021-12-07T17:41:10.898" v="107" actId="1076"/>
          <ac:cxnSpMkLst>
            <pc:docMk/>
            <pc:sldMk cId="1486678388" sldId="3327"/>
            <ac:cxnSpMk id="54" creationId="{9F7C1059-FA3E-4C7D-B87D-9DC94473F94F}"/>
          </ac:cxnSpMkLst>
        </pc:cxnChg>
      </pc:sldChg>
      <pc:sldChg chg="modSp">
        <pc:chgData name="Angel Marie Vo" userId="S::avo9@student.gsu.edu::e123b2e6-9cc8-4a62-ba7e-900f7bddfa2a" providerId="AD" clId="Web-{6F4EA84D-09EC-4415-81EC-8D16A9FD448C}" dt="2021-12-07T17:35:58.281" v="10" actId="20577"/>
        <pc:sldMkLst>
          <pc:docMk/>
          <pc:sldMk cId="4150256001" sldId="4110"/>
        </pc:sldMkLst>
        <pc:spChg chg="mod">
          <ac:chgData name="Angel Marie Vo" userId="S::avo9@student.gsu.edu::e123b2e6-9cc8-4a62-ba7e-900f7bddfa2a" providerId="AD" clId="Web-{6F4EA84D-09EC-4415-81EC-8D16A9FD448C}" dt="2021-12-07T17:35:58.281" v="10" actId="20577"/>
          <ac:spMkLst>
            <pc:docMk/>
            <pc:sldMk cId="4150256001" sldId="4110"/>
            <ac:spMk id="18" creationId="{FBF187DC-4D78-BB49-8821-A16B2505C3EF}"/>
          </ac:spMkLst>
        </pc:spChg>
      </pc:sldChg>
    </pc:docChg>
  </pc:docChgLst>
  <pc:docChgLst>
    <pc:chgData name="Angel Marie Vo" userId="S::avo9@student.gsu.edu::e123b2e6-9cc8-4a62-ba7e-900f7bddfa2a" providerId="AD" clId="Web-{32C39C84-84DE-40F9-A27F-7CE5DB1BC429}"/>
    <pc:docChg chg="addSld delSld modSld sldOrd">
      <pc:chgData name="Angel Marie Vo" userId="S::avo9@student.gsu.edu::e123b2e6-9cc8-4a62-ba7e-900f7bddfa2a" providerId="AD" clId="Web-{32C39C84-84DE-40F9-A27F-7CE5DB1BC429}" dt="2021-12-07T00:59:55.355" v="2610" actId="20577"/>
      <pc:docMkLst>
        <pc:docMk/>
      </pc:docMkLst>
      <pc:sldChg chg="modSp">
        <pc:chgData name="Angel Marie Vo" userId="S::avo9@student.gsu.edu::e123b2e6-9cc8-4a62-ba7e-900f7bddfa2a" providerId="AD" clId="Web-{32C39C84-84DE-40F9-A27F-7CE5DB1BC429}" dt="2021-12-06T22:02:30.790" v="59" actId="1076"/>
        <pc:sldMkLst>
          <pc:docMk/>
          <pc:sldMk cId="2081413975" sldId="2215"/>
        </pc:sldMkLst>
        <pc:spChg chg="mod">
          <ac:chgData name="Angel Marie Vo" userId="S::avo9@student.gsu.edu::e123b2e6-9cc8-4a62-ba7e-900f7bddfa2a" providerId="AD" clId="Web-{32C39C84-84DE-40F9-A27F-7CE5DB1BC429}" dt="2021-12-06T22:02:30.681" v="55" actId="1076"/>
          <ac:spMkLst>
            <pc:docMk/>
            <pc:sldMk cId="2081413975" sldId="2215"/>
            <ac:spMk id="7" creationId="{00000000-0000-0000-0000-000000000000}"/>
          </ac:spMkLst>
        </pc:spChg>
        <pc:spChg chg="mod">
          <ac:chgData name="Angel Marie Vo" userId="S::avo9@student.gsu.edu::e123b2e6-9cc8-4a62-ba7e-900f7bddfa2a" providerId="AD" clId="Web-{32C39C84-84DE-40F9-A27F-7CE5DB1BC429}" dt="2021-12-06T22:02:30.712" v="56" actId="1076"/>
          <ac:spMkLst>
            <pc:docMk/>
            <pc:sldMk cId="2081413975" sldId="2215"/>
            <ac:spMk id="8" creationId="{00000000-0000-0000-0000-000000000000}"/>
          </ac:spMkLst>
        </pc:spChg>
        <pc:spChg chg="mod">
          <ac:chgData name="Angel Marie Vo" userId="S::avo9@student.gsu.edu::e123b2e6-9cc8-4a62-ba7e-900f7bddfa2a" providerId="AD" clId="Web-{32C39C84-84DE-40F9-A27F-7CE5DB1BC429}" dt="2021-12-06T22:02:30.728" v="57" actId="1076"/>
          <ac:spMkLst>
            <pc:docMk/>
            <pc:sldMk cId="2081413975" sldId="2215"/>
            <ac:spMk id="12" creationId="{ED48AFBE-AFFD-A84C-BBC5-914A0BE2404B}"/>
          </ac:spMkLst>
        </pc:spChg>
        <pc:spChg chg="mod">
          <ac:chgData name="Angel Marie Vo" userId="S::avo9@student.gsu.edu::e123b2e6-9cc8-4a62-ba7e-900f7bddfa2a" providerId="AD" clId="Web-{32C39C84-84DE-40F9-A27F-7CE5DB1BC429}" dt="2021-12-06T22:02:30.759" v="58" actId="1076"/>
          <ac:spMkLst>
            <pc:docMk/>
            <pc:sldMk cId="2081413975" sldId="2215"/>
            <ac:spMk id="16" creationId="{E5C8476D-FF32-9840-A25F-9301A2AF1FB7}"/>
          </ac:spMkLst>
        </pc:spChg>
        <pc:picChg chg="mod">
          <ac:chgData name="Angel Marie Vo" userId="S::avo9@student.gsu.edu::e123b2e6-9cc8-4a62-ba7e-900f7bddfa2a" providerId="AD" clId="Web-{32C39C84-84DE-40F9-A27F-7CE5DB1BC429}" dt="2021-12-06T22:02:30.790" v="59" actId="1076"/>
          <ac:picMkLst>
            <pc:docMk/>
            <pc:sldMk cId="2081413975" sldId="2215"/>
            <ac:picMk id="17" creationId="{1A5D34BD-5742-5F4E-968B-13B8325E0C5D}"/>
          </ac:picMkLst>
        </pc:picChg>
      </pc:sldChg>
      <pc:sldChg chg="addSp delSp modSp">
        <pc:chgData name="Angel Marie Vo" userId="S::avo9@student.gsu.edu::e123b2e6-9cc8-4a62-ba7e-900f7bddfa2a" providerId="AD" clId="Web-{32C39C84-84DE-40F9-A27F-7CE5DB1BC429}" dt="2021-12-06T23:58:15.818" v="1473"/>
        <pc:sldMkLst>
          <pc:docMk/>
          <pc:sldMk cId="1174281310" sldId="2299"/>
        </pc:sldMkLst>
        <pc:spChg chg="add del">
          <ac:chgData name="Angel Marie Vo" userId="S::avo9@student.gsu.edu::e123b2e6-9cc8-4a62-ba7e-900f7bddfa2a" providerId="AD" clId="Web-{32C39C84-84DE-40F9-A27F-7CE5DB1BC429}" dt="2021-12-06T23:58:15.818" v="1473"/>
          <ac:spMkLst>
            <pc:docMk/>
            <pc:sldMk cId="1174281310" sldId="2299"/>
            <ac:spMk id="9" creationId="{B14A12C8-1680-E149-80E6-7BC03AFF0304}"/>
          </ac:spMkLst>
        </pc:spChg>
        <pc:picChg chg="add del mod ord modCrop">
          <ac:chgData name="Angel Marie Vo" userId="S::avo9@student.gsu.edu::e123b2e6-9cc8-4a62-ba7e-900f7bddfa2a" providerId="AD" clId="Web-{32C39C84-84DE-40F9-A27F-7CE5DB1BC429}" dt="2021-12-06T23:57:57.584" v="1472"/>
          <ac:picMkLst>
            <pc:docMk/>
            <pc:sldMk cId="1174281310" sldId="2299"/>
            <ac:picMk id="4" creationId="{A11F2ADF-2EA7-4045-9504-83C7DBAE725F}"/>
          </ac:picMkLst>
        </pc:picChg>
        <pc:picChg chg="add mod ord modCrop">
          <ac:chgData name="Angel Marie Vo" userId="S::avo9@student.gsu.edu::e123b2e6-9cc8-4a62-ba7e-900f7bddfa2a" providerId="AD" clId="Web-{32C39C84-84DE-40F9-A27F-7CE5DB1BC429}" dt="2021-12-06T23:58:15.818" v="1473"/>
          <ac:picMkLst>
            <pc:docMk/>
            <pc:sldMk cId="1174281310" sldId="2299"/>
            <ac:picMk id="7" creationId="{2A0BCF6D-8E5E-403F-8FFD-5739C3DE69D1}"/>
          </ac:picMkLst>
        </pc:picChg>
      </pc:sldChg>
      <pc:sldChg chg="modSp">
        <pc:chgData name="Angel Marie Vo" userId="S::avo9@student.gsu.edu::e123b2e6-9cc8-4a62-ba7e-900f7bddfa2a" providerId="AD" clId="Web-{32C39C84-84DE-40F9-A27F-7CE5DB1BC429}" dt="2021-12-07T00:58:28.994" v="2548" actId="20577"/>
        <pc:sldMkLst>
          <pc:docMk/>
          <pc:sldMk cId="2258937147" sldId="3318"/>
        </pc:sldMkLst>
        <pc:spChg chg="mod">
          <ac:chgData name="Angel Marie Vo" userId="S::avo9@student.gsu.edu::e123b2e6-9cc8-4a62-ba7e-900f7bddfa2a" providerId="AD" clId="Web-{32C39C84-84DE-40F9-A27F-7CE5DB1BC429}" dt="2021-12-06T22:38:45.648" v="597" actId="20577"/>
          <ac:spMkLst>
            <pc:docMk/>
            <pc:sldMk cId="2258937147" sldId="3318"/>
            <ac:spMk id="3" creationId="{93F6AA88-5F5D-454A-8197-20F53D5EFBEC}"/>
          </ac:spMkLst>
        </pc:spChg>
        <pc:spChg chg="mod">
          <ac:chgData name="Angel Marie Vo" userId="S::avo9@student.gsu.edu::e123b2e6-9cc8-4a62-ba7e-900f7bddfa2a" providerId="AD" clId="Web-{32C39C84-84DE-40F9-A27F-7CE5DB1BC429}" dt="2021-12-07T00:58:14.869" v="2544" actId="20577"/>
          <ac:spMkLst>
            <pc:docMk/>
            <pc:sldMk cId="2258937147" sldId="3318"/>
            <ac:spMk id="33" creationId="{8185344A-5A43-314F-AD4D-7992D8664D01}"/>
          </ac:spMkLst>
        </pc:spChg>
        <pc:spChg chg="mod">
          <ac:chgData name="Angel Marie Vo" userId="S::avo9@student.gsu.edu::e123b2e6-9cc8-4a62-ba7e-900f7bddfa2a" providerId="AD" clId="Web-{32C39C84-84DE-40F9-A27F-7CE5DB1BC429}" dt="2021-12-07T00:26:51.131" v="1991" actId="1076"/>
          <ac:spMkLst>
            <pc:docMk/>
            <pc:sldMk cId="2258937147" sldId="3318"/>
            <ac:spMk id="34" creationId="{4D785B43-1FC8-8447-904D-319EF03D8B75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39.665" v="2531" actId="20577"/>
          <ac:spMkLst>
            <pc:docMk/>
            <pc:sldMk cId="2258937147" sldId="3318"/>
            <ac:spMk id="35" creationId="{15DA9001-43BF-6C49-BBAB-AF2F99D79192}"/>
          </ac:spMkLst>
        </pc:spChg>
        <pc:spChg chg="mod">
          <ac:chgData name="Angel Marie Vo" userId="S::avo9@student.gsu.edu::e123b2e6-9cc8-4a62-ba7e-900f7bddfa2a" providerId="AD" clId="Web-{32C39C84-84DE-40F9-A27F-7CE5DB1BC429}" dt="2021-12-07T00:58:10.463" v="2542" actId="20577"/>
          <ac:spMkLst>
            <pc:docMk/>
            <pc:sldMk cId="2258937147" sldId="3318"/>
            <ac:spMk id="36" creationId="{32924B62-67BF-4C4B-9429-741B4512490F}"/>
          </ac:spMkLst>
        </pc:spChg>
        <pc:spChg chg="mod">
          <ac:chgData name="Angel Marie Vo" userId="S::avo9@student.gsu.edu::e123b2e6-9cc8-4a62-ba7e-900f7bddfa2a" providerId="AD" clId="Web-{32C39C84-84DE-40F9-A27F-7CE5DB1BC429}" dt="2021-12-07T00:27:01.678" v="1993" actId="1076"/>
          <ac:spMkLst>
            <pc:docMk/>
            <pc:sldMk cId="2258937147" sldId="3318"/>
            <ac:spMk id="37" creationId="{DDD8941A-C45B-C043-9A06-93D1934ACC14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43.697" v="2534" actId="20577"/>
          <ac:spMkLst>
            <pc:docMk/>
            <pc:sldMk cId="2258937147" sldId="3318"/>
            <ac:spMk id="40" creationId="{F7877217-C23C-BD4A-A467-22BE158BD2CA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48.947" v="2537" actId="20577"/>
          <ac:spMkLst>
            <pc:docMk/>
            <pc:sldMk cId="2258937147" sldId="3318"/>
            <ac:spMk id="41" creationId="{6FBA3882-31A6-D540-90D9-5E5102DD97A1}"/>
          </ac:spMkLst>
        </pc:spChg>
        <pc:spChg chg="mod">
          <ac:chgData name="Angel Marie Vo" userId="S::avo9@student.gsu.edu::e123b2e6-9cc8-4a62-ba7e-900f7bddfa2a" providerId="AD" clId="Web-{32C39C84-84DE-40F9-A27F-7CE5DB1BC429}" dt="2021-12-07T00:27:49.898" v="2007" actId="20577"/>
          <ac:spMkLst>
            <pc:docMk/>
            <pc:sldMk cId="2258937147" sldId="3318"/>
            <ac:spMk id="46" creationId="{1379BE03-A795-3345-AE19-9086626F2924}"/>
          </ac:spMkLst>
        </pc:spChg>
        <pc:spChg chg="mod">
          <ac:chgData name="Angel Marie Vo" userId="S::avo9@student.gsu.edu::e123b2e6-9cc8-4a62-ba7e-900f7bddfa2a" providerId="AD" clId="Web-{32C39C84-84DE-40F9-A27F-7CE5DB1BC429}" dt="2021-12-07T00:28:01.679" v="2014" actId="20577"/>
          <ac:spMkLst>
            <pc:docMk/>
            <pc:sldMk cId="2258937147" sldId="3318"/>
            <ac:spMk id="47" creationId="{E676D6C1-2D51-1946-8D0B-4C84C9BB6510}"/>
          </ac:spMkLst>
        </pc:spChg>
        <pc:spChg chg="mod">
          <ac:chgData name="Angel Marie Vo" userId="S::avo9@student.gsu.edu::e123b2e6-9cc8-4a62-ba7e-900f7bddfa2a" providerId="AD" clId="Web-{32C39C84-84DE-40F9-A27F-7CE5DB1BC429}" dt="2021-12-07T00:58:18.775" v="2545" actId="20577"/>
          <ac:spMkLst>
            <pc:docMk/>
            <pc:sldMk cId="2258937147" sldId="3318"/>
            <ac:spMk id="48" creationId="{2A9B33C8-7AA8-AC4C-9BE2-68675F602950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33.243" v="2529" actId="20577"/>
          <ac:spMkLst>
            <pc:docMk/>
            <pc:sldMk cId="2258937147" sldId="3318"/>
            <ac:spMk id="52" creationId="{D722E968-A94B-3D46-AD22-943A4A24EFA8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54.556" v="2539" actId="20577"/>
          <ac:spMkLst>
            <pc:docMk/>
            <pc:sldMk cId="2258937147" sldId="3318"/>
            <ac:spMk id="53" creationId="{698170C3-962A-A940-863D-D7D4513071FB}"/>
          </ac:spMkLst>
        </pc:spChg>
        <pc:spChg chg="mod">
          <ac:chgData name="Angel Marie Vo" userId="S::avo9@student.gsu.edu::e123b2e6-9cc8-4a62-ba7e-900f7bddfa2a" providerId="AD" clId="Web-{32C39C84-84DE-40F9-A27F-7CE5DB1BC429}" dt="2021-12-07T00:58:28.994" v="2548" actId="20577"/>
          <ac:spMkLst>
            <pc:docMk/>
            <pc:sldMk cId="2258937147" sldId="3318"/>
            <ac:spMk id="54" creationId="{BADC675A-B85D-F24D-B254-F3E87051F9AE}"/>
          </ac:spMkLst>
        </pc:spChg>
        <pc:spChg chg="mod">
          <ac:chgData name="Angel Marie Vo" userId="S::avo9@student.gsu.edu::e123b2e6-9cc8-4a62-ba7e-900f7bddfa2a" providerId="AD" clId="Web-{32C39C84-84DE-40F9-A27F-7CE5DB1BC429}" dt="2021-12-07T00:29:27.493" v="2042" actId="1076"/>
          <ac:spMkLst>
            <pc:docMk/>
            <pc:sldMk cId="2258937147" sldId="3318"/>
            <ac:spMk id="58" creationId="{27278DBC-EDDE-664C-9DDB-EAA9CEA5DB37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37.822" v="2530" actId="20577"/>
          <ac:spMkLst>
            <pc:docMk/>
            <pc:sldMk cId="2258937147" sldId="3318"/>
            <ac:spMk id="59" creationId="{77A4D81F-2E19-844A-A347-AA056E62C672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58.572" v="2540" actId="20577"/>
          <ac:spMkLst>
            <pc:docMk/>
            <pc:sldMk cId="2258937147" sldId="3318"/>
            <ac:spMk id="60" creationId="{57A14A1F-B5C5-684D-80D6-9E1E1645C645}"/>
          </ac:spMkLst>
        </pc:spChg>
      </pc:sldChg>
      <pc:sldChg chg="modSp">
        <pc:chgData name="Angel Marie Vo" userId="S::avo9@student.gsu.edu::e123b2e6-9cc8-4a62-ba7e-900f7bddfa2a" providerId="AD" clId="Web-{32C39C84-84DE-40F9-A27F-7CE5DB1BC429}" dt="2021-12-06T23:55:32.862" v="1463" actId="20577"/>
        <pc:sldMkLst>
          <pc:docMk/>
          <pc:sldMk cId="4077026140" sldId="3321"/>
        </pc:sldMkLst>
        <pc:spChg chg="mod">
          <ac:chgData name="Angel Marie Vo" userId="S::avo9@student.gsu.edu::e123b2e6-9cc8-4a62-ba7e-900f7bddfa2a" providerId="AD" clId="Web-{32C39C84-84DE-40F9-A27F-7CE5DB1BC429}" dt="2021-12-06T22:42:29.090" v="633" actId="20577"/>
          <ac:spMkLst>
            <pc:docMk/>
            <pc:sldMk cId="4077026140" sldId="3321"/>
            <ac:spMk id="31" creationId="{43154061-E88F-B64E-99A8-76BE4CAA5ABA}"/>
          </ac:spMkLst>
        </pc:spChg>
        <pc:spChg chg="mod">
          <ac:chgData name="Angel Marie Vo" userId="S::avo9@student.gsu.edu::e123b2e6-9cc8-4a62-ba7e-900f7bddfa2a" providerId="AD" clId="Web-{32C39C84-84DE-40F9-A27F-7CE5DB1BC429}" dt="2021-12-06T23:55:32.862" v="1463" actId="20577"/>
          <ac:spMkLst>
            <pc:docMk/>
            <pc:sldMk cId="4077026140" sldId="3321"/>
            <ac:spMk id="32" creationId="{0C6DC260-D749-2449-A0AE-4100C33D1D55}"/>
          </ac:spMkLst>
        </pc:spChg>
      </pc:sldChg>
      <pc:sldChg chg="addSp modSp">
        <pc:chgData name="Angel Marie Vo" userId="S::avo9@student.gsu.edu::e123b2e6-9cc8-4a62-ba7e-900f7bddfa2a" providerId="AD" clId="Web-{32C39C84-84DE-40F9-A27F-7CE5DB1BC429}" dt="2021-12-07T00:25:39.270" v="1981" actId="20577"/>
        <pc:sldMkLst>
          <pc:docMk/>
          <pc:sldMk cId="4247973417" sldId="3322"/>
        </pc:sldMkLst>
        <pc:spChg chg="mod">
          <ac:chgData name="Angel Marie Vo" userId="S::avo9@student.gsu.edu::e123b2e6-9cc8-4a62-ba7e-900f7bddfa2a" providerId="AD" clId="Web-{32C39C84-84DE-40F9-A27F-7CE5DB1BC429}" dt="2021-12-07T00:25:39.270" v="1981" actId="20577"/>
          <ac:spMkLst>
            <pc:docMk/>
            <pc:sldMk cId="4247973417" sldId="3322"/>
            <ac:spMk id="26" creationId="{A86849E3-9141-B14D-ADC0-D5953F6B5D46}"/>
          </ac:spMkLst>
        </pc:spChg>
        <pc:spChg chg="mod">
          <ac:chgData name="Angel Marie Vo" userId="S::avo9@student.gsu.edu::e123b2e6-9cc8-4a62-ba7e-900f7bddfa2a" providerId="AD" clId="Web-{32C39C84-84DE-40F9-A27F-7CE5DB1BC429}" dt="2021-12-07T00:21:44.782" v="1923" actId="20577"/>
          <ac:spMkLst>
            <pc:docMk/>
            <pc:sldMk cId="4247973417" sldId="3322"/>
            <ac:spMk id="27" creationId="{FD732FF0-9C69-324E-8550-BF70DF3E5A92}"/>
          </ac:spMkLst>
        </pc:spChg>
        <pc:spChg chg="mod">
          <ac:chgData name="Angel Marie Vo" userId="S::avo9@student.gsu.edu::e123b2e6-9cc8-4a62-ba7e-900f7bddfa2a" providerId="AD" clId="Web-{32C39C84-84DE-40F9-A27F-7CE5DB1BC429}" dt="2021-12-07T00:19:57.030" v="1874" actId="20577"/>
          <ac:spMkLst>
            <pc:docMk/>
            <pc:sldMk cId="4247973417" sldId="3322"/>
            <ac:spMk id="28" creationId="{52DC92BD-F700-7B43-9244-D4F1C08C8369}"/>
          </ac:spMkLst>
        </pc:spChg>
        <pc:spChg chg="mod">
          <ac:chgData name="Angel Marie Vo" userId="S::avo9@student.gsu.edu::e123b2e6-9cc8-4a62-ba7e-900f7bddfa2a" providerId="AD" clId="Web-{32C39C84-84DE-40F9-A27F-7CE5DB1BC429}" dt="2021-12-07T00:20:48.140" v="1880" actId="20577"/>
          <ac:spMkLst>
            <pc:docMk/>
            <pc:sldMk cId="4247973417" sldId="3322"/>
            <ac:spMk id="30" creationId="{AABFF699-1EE1-3842-AE55-97251AEB0BFF}"/>
          </ac:spMkLst>
        </pc:spChg>
        <pc:spChg chg="mod">
          <ac:chgData name="Angel Marie Vo" userId="S::avo9@student.gsu.edu::e123b2e6-9cc8-4a62-ba7e-900f7bddfa2a" providerId="AD" clId="Web-{32C39C84-84DE-40F9-A27F-7CE5DB1BC429}" dt="2021-12-07T00:24:11.175" v="1951" actId="20577"/>
          <ac:spMkLst>
            <pc:docMk/>
            <pc:sldMk cId="4247973417" sldId="3322"/>
            <ac:spMk id="32" creationId="{1A6F044A-1E05-D049-9E52-03196C2975F8}"/>
          </ac:spMkLst>
        </pc:spChg>
        <pc:spChg chg="mod">
          <ac:chgData name="Angel Marie Vo" userId="S::avo9@student.gsu.edu::e123b2e6-9cc8-4a62-ba7e-900f7bddfa2a" providerId="AD" clId="Web-{32C39C84-84DE-40F9-A27F-7CE5DB1BC429}" dt="2021-12-07T00:19:45.326" v="1852" actId="20577"/>
          <ac:spMkLst>
            <pc:docMk/>
            <pc:sldMk cId="4247973417" sldId="3322"/>
            <ac:spMk id="34" creationId="{3A6A6D73-4501-1A4C-8800-68DD03A1619F}"/>
          </ac:spMkLst>
        </pc:spChg>
        <pc:spChg chg="mod">
          <ac:chgData name="Angel Marie Vo" userId="S::avo9@student.gsu.edu::e123b2e6-9cc8-4a62-ba7e-900f7bddfa2a" providerId="AD" clId="Web-{32C39C84-84DE-40F9-A27F-7CE5DB1BC429}" dt="2021-12-07T00:19:50.233" v="1863" actId="20577"/>
          <ac:spMkLst>
            <pc:docMk/>
            <pc:sldMk cId="4247973417" sldId="3322"/>
            <ac:spMk id="36" creationId="{A1FC6423-30D7-1F49-99DD-AC1416CD5981}"/>
          </ac:spMkLst>
        </pc:spChg>
        <pc:spChg chg="add mod">
          <ac:chgData name="Angel Marie Vo" userId="S::avo9@student.gsu.edu::e123b2e6-9cc8-4a62-ba7e-900f7bddfa2a" providerId="AD" clId="Web-{32C39C84-84DE-40F9-A27F-7CE5DB1BC429}" dt="2021-12-07T00:25:08.317" v="1973" actId="1076"/>
          <ac:spMkLst>
            <pc:docMk/>
            <pc:sldMk cId="4247973417" sldId="3322"/>
            <ac:spMk id="40" creationId="{12CDFBE7-2AB4-455B-8617-AB697AB851BA}"/>
          </ac:spMkLst>
        </pc:spChg>
      </pc:sldChg>
      <pc:sldChg chg="addSp delSp modSp">
        <pc:chgData name="Angel Marie Vo" userId="S::avo9@student.gsu.edu::e123b2e6-9cc8-4a62-ba7e-900f7bddfa2a" providerId="AD" clId="Web-{32C39C84-84DE-40F9-A27F-7CE5DB1BC429}" dt="2021-12-06T23:08:20.341" v="1009"/>
        <pc:sldMkLst>
          <pc:docMk/>
          <pc:sldMk cId="1486678388" sldId="3327"/>
        </pc:sldMkLst>
        <pc:spChg chg="add del mod">
          <ac:chgData name="Angel Marie Vo" userId="S::avo9@student.gsu.edu::e123b2e6-9cc8-4a62-ba7e-900f7bddfa2a" providerId="AD" clId="Web-{32C39C84-84DE-40F9-A27F-7CE5DB1BC429}" dt="2021-12-06T23:08:20.341" v="1009"/>
          <ac:spMkLst>
            <pc:docMk/>
            <pc:sldMk cId="1486678388" sldId="3327"/>
            <ac:spMk id="7" creationId="{EF112C0B-BC33-4116-9BEC-60E1FC5D3E30}"/>
          </ac:spMkLst>
        </pc:spChg>
        <pc:spChg chg="mod">
          <ac:chgData name="Angel Marie Vo" userId="S::avo9@student.gsu.edu::e123b2e6-9cc8-4a62-ba7e-900f7bddfa2a" providerId="AD" clId="Web-{32C39C84-84DE-40F9-A27F-7CE5DB1BC429}" dt="2021-12-06T23:07:58.153" v="1002" actId="20577"/>
          <ac:spMkLst>
            <pc:docMk/>
            <pc:sldMk cId="1486678388" sldId="3327"/>
            <ac:spMk id="34" creationId="{A6F363B1-F757-1E4E-82E4-BA4FDF67E979}"/>
          </ac:spMkLst>
        </pc:spChg>
        <pc:spChg chg="del">
          <ac:chgData name="Angel Marie Vo" userId="S::avo9@student.gsu.edu::e123b2e6-9cc8-4a62-ba7e-900f7bddfa2a" providerId="AD" clId="Web-{32C39C84-84DE-40F9-A27F-7CE5DB1BC429}" dt="2021-12-06T22:12:29.396" v="159"/>
          <ac:spMkLst>
            <pc:docMk/>
            <pc:sldMk cId="1486678388" sldId="3327"/>
            <ac:spMk id="48" creationId="{B9332C03-A381-494D-87C1-2AF5EA1225F3}"/>
          </ac:spMkLst>
        </pc:spChg>
        <pc:spChg chg="del">
          <ac:chgData name="Angel Marie Vo" userId="S::avo9@student.gsu.edu::e123b2e6-9cc8-4a62-ba7e-900f7bddfa2a" providerId="AD" clId="Web-{32C39C84-84DE-40F9-A27F-7CE5DB1BC429}" dt="2021-12-06T22:12:05.068" v="151"/>
          <ac:spMkLst>
            <pc:docMk/>
            <pc:sldMk cId="1486678388" sldId="3327"/>
            <ac:spMk id="49" creationId="{091490EB-5C7A-1C42-BA70-A60908BB4DAB}"/>
          </ac:spMkLst>
        </pc:spChg>
        <pc:spChg chg="add mod">
          <ac:chgData name="Angel Marie Vo" userId="S::avo9@student.gsu.edu::e123b2e6-9cc8-4a62-ba7e-900f7bddfa2a" providerId="AD" clId="Web-{32C39C84-84DE-40F9-A27F-7CE5DB1BC429}" dt="2021-12-06T23:07:20.121" v="1000" actId="1076"/>
          <ac:spMkLst>
            <pc:docMk/>
            <pc:sldMk cId="1486678388" sldId="3327"/>
            <ac:spMk id="59" creationId="{7E73D5F1-810A-4686-9F0D-69ECCC7CDD73}"/>
          </ac:spMkLst>
        </pc:spChg>
        <pc:spChg chg="add mod">
          <ac:chgData name="Angel Marie Vo" userId="S::avo9@student.gsu.edu::e123b2e6-9cc8-4a62-ba7e-900f7bddfa2a" providerId="AD" clId="Web-{32C39C84-84DE-40F9-A27F-7CE5DB1BC429}" dt="2021-12-06T23:07:14.902" v="999" actId="1076"/>
          <ac:spMkLst>
            <pc:docMk/>
            <pc:sldMk cId="1486678388" sldId="3327"/>
            <ac:spMk id="60" creationId="{6CE54CE8-2412-4EBF-A095-9EADE4428570}"/>
          </ac:spMkLst>
        </pc:spChg>
        <pc:spChg chg="add mod">
          <ac:chgData name="Angel Marie Vo" userId="S::avo9@student.gsu.edu::e123b2e6-9cc8-4a62-ba7e-900f7bddfa2a" providerId="AD" clId="Web-{32C39C84-84DE-40F9-A27F-7CE5DB1BC429}" dt="2021-12-06T23:07:02.589" v="997" actId="1076"/>
          <ac:spMkLst>
            <pc:docMk/>
            <pc:sldMk cId="1486678388" sldId="3327"/>
            <ac:spMk id="61" creationId="{E6425127-661B-4FCF-B9FE-8AF434A38E98}"/>
          </ac:spMkLst>
        </pc:spChg>
        <pc:spChg chg="add mod">
          <ac:chgData name="Angel Marie Vo" userId="S::avo9@student.gsu.edu::e123b2e6-9cc8-4a62-ba7e-900f7bddfa2a" providerId="AD" clId="Web-{32C39C84-84DE-40F9-A27F-7CE5DB1BC429}" dt="2021-12-06T23:07:10.683" v="998" actId="1076"/>
          <ac:spMkLst>
            <pc:docMk/>
            <pc:sldMk cId="1486678388" sldId="3327"/>
            <ac:spMk id="62" creationId="{3330B410-C65F-4841-8435-948B6A8F116B}"/>
          </ac:spMkLst>
        </pc:spChg>
        <pc:spChg chg="add del mod">
          <ac:chgData name="Angel Marie Vo" userId="S::avo9@student.gsu.edu::e123b2e6-9cc8-4a62-ba7e-900f7bddfa2a" providerId="AD" clId="Web-{32C39C84-84DE-40F9-A27F-7CE5DB1BC429}" dt="2021-12-06T22:15:46.041" v="231"/>
          <ac:spMkLst>
            <pc:docMk/>
            <pc:sldMk cId="1486678388" sldId="3327"/>
            <ac:spMk id="63" creationId="{A4FB71E3-86D1-4A04-9236-A5BC17E2BA55}"/>
          </ac:spMkLst>
        </pc:spChg>
        <pc:spChg chg="mod">
          <ac:chgData name="Angel Marie Vo" userId="S::avo9@student.gsu.edu::e123b2e6-9cc8-4a62-ba7e-900f7bddfa2a" providerId="AD" clId="Web-{32C39C84-84DE-40F9-A27F-7CE5DB1BC429}" dt="2021-12-06T22:10:21.675" v="111" actId="20577"/>
          <ac:spMkLst>
            <pc:docMk/>
            <pc:sldMk cId="1486678388" sldId="3327"/>
            <ac:spMk id="64" creationId="{00E29F7E-44D7-8D40-A380-43B759E695E7}"/>
          </ac:spMkLst>
        </pc:spChg>
        <pc:spChg chg="mod">
          <ac:chgData name="Angel Marie Vo" userId="S::avo9@student.gsu.edu::e123b2e6-9cc8-4a62-ba7e-900f7bddfa2a" providerId="AD" clId="Web-{32C39C84-84DE-40F9-A27F-7CE5DB1BC429}" dt="2021-12-06T22:11:37.083" v="123" actId="20577"/>
          <ac:spMkLst>
            <pc:docMk/>
            <pc:sldMk cId="1486678388" sldId="3327"/>
            <ac:spMk id="65" creationId="{7A0955E6-5C0A-4F4C-9779-7BD51847B4AD}"/>
          </ac:spMkLst>
        </pc:spChg>
        <pc:spChg chg="mod">
          <ac:chgData name="Angel Marie Vo" userId="S::avo9@student.gsu.edu::e123b2e6-9cc8-4a62-ba7e-900f7bddfa2a" providerId="AD" clId="Web-{32C39C84-84DE-40F9-A27F-7CE5DB1BC429}" dt="2021-12-06T22:19:35.124" v="270" actId="20577"/>
          <ac:spMkLst>
            <pc:docMk/>
            <pc:sldMk cId="1486678388" sldId="3327"/>
            <ac:spMk id="66" creationId="{5EAA829C-6BFB-7A4E-9CB7-8FBEDEAE5AC5}"/>
          </ac:spMkLst>
        </pc:spChg>
        <pc:spChg chg="del">
          <ac:chgData name="Angel Marie Vo" userId="S::avo9@student.gsu.edu::e123b2e6-9cc8-4a62-ba7e-900f7bddfa2a" providerId="AD" clId="Web-{32C39C84-84DE-40F9-A27F-7CE5DB1BC429}" dt="2021-12-06T22:19:27.311" v="266"/>
          <ac:spMkLst>
            <pc:docMk/>
            <pc:sldMk cId="1486678388" sldId="3327"/>
            <ac:spMk id="67" creationId="{0B8617D7-B911-9C4F-A43A-4929AB85EE88}"/>
          </ac:spMkLst>
        </pc:spChg>
        <pc:spChg chg="mod">
          <ac:chgData name="Angel Marie Vo" userId="S::avo9@student.gsu.edu::e123b2e6-9cc8-4a62-ba7e-900f7bddfa2a" providerId="AD" clId="Web-{32C39C84-84DE-40F9-A27F-7CE5DB1BC429}" dt="2021-12-06T22:14:36.665" v="197" actId="1076"/>
          <ac:spMkLst>
            <pc:docMk/>
            <pc:sldMk cId="1486678388" sldId="3327"/>
            <ac:spMk id="68" creationId="{B3ED84FA-26D2-5543-9A61-1CD4F29B2D0C}"/>
          </ac:spMkLst>
        </pc:spChg>
        <pc:spChg chg="del">
          <ac:chgData name="Angel Marie Vo" userId="S::avo9@student.gsu.edu::e123b2e6-9cc8-4a62-ba7e-900f7bddfa2a" providerId="AD" clId="Web-{32C39C84-84DE-40F9-A27F-7CE5DB1BC429}" dt="2021-12-06T22:13:15.475" v="180"/>
          <ac:spMkLst>
            <pc:docMk/>
            <pc:sldMk cId="1486678388" sldId="3327"/>
            <ac:spMk id="69" creationId="{75609407-7822-CD44-A460-E678A04363B9}"/>
          </ac:spMkLst>
        </pc:spChg>
        <pc:spChg chg="mod">
          <ac:chgData name="Angel Marie Vo" userId="S::avo9@student.gsu.edu::e123b2e6-9cc8-4a62-ba7e-900f7bddfa2a" providerId="AD" clId="Web-{32C39C84-84DE-40F9-A27F-7CE5DB1BC429}" dt="2021-12-06T22:19:38.311" v="273" actId="20577"/>
          <ac:spMkLst>
            <pc:docMk/>
            <pc:sldMk cId="1486678388" sldId="3327"/>
            <ac:spMk id="70" creationId="{E4F66DA5-52D1-A845-ABAF-6A292F0D3437}"/>
          </ac:spMkLst>
        </pc:spChg>
        <pc:spChg chg="del">
          <ac:chgData name="Angel Marie Vo" userId="S::avo9@student.gsu.edu::e123b2e6-9cc8-4a62-ba7e-900f7bddfa2a" providerId="AD" clId="Web-{32C39C84-84DE-40F9-A27F-7CE5DB1BC429}" dt="2021-12-06T22:19:25.249" v="265"/>
          <ac:spMkLst>
            <pc:docMk/>
            <pc:sldMk cId="1486678388" sldId="3327"/>
            <ac:spMk id="71" creationId="{D324A1EE-311D-DA4A-9B7C-9F9731E59313}"/>
          </ac:spMkLst>
        </pc:spChg>
        <pc:spChg chg="mod">
          <ac:chgData name="Angel Marie Vo" userId="S::avo9@student.gsu.edu::e123b2e6-9cc8-4a62-ba7e-900f7bddfa2a" providerId="AD" clId="Web-{32C39C84-84DE-40F9-A27F-7CE5DB1BC429}" dt="2021-12-06T22:19:41.546" v="276" actId="20577"/>
          <ac:spMkLst>
            <pc:docMk/>
            <pc:sldMk cId="1486678388" sldId="3327"/>
            <ac:spMk id="72" creationId="{8255F069-7F48-164B-BF40-EC449D6427F9}"/>
          </ac:spMkLst>
        </pc:spChg>
        <pc:spChg chg="del">
          <ac:chgData name="Angel Marie Vo" userId="S::avo9@student.gsu.edu::e123b2e6-9cc8-4a62-ba7e-900f7bddfa2a" providerId="AD" clId="Web-{32C39C84-84DE-40F9-A27F-7CE5DB1BC429}" dt="2021-12-06T22:19:23.171" v="264"/>
          <ac:spMkLst>
            <pc:docMk/>
            <pc:sldMk cId="1486678388" sldId="3327"/>
            <ac:spMk id="73" creationId="{3947A329-C0C3-5C42-BBCA-903F2B15ACB6}"/>
          </ac:spMkLst>
        </pc:spChg>
        <pc:spChg chg="del">
          <ac:chgData name="Angel Marie Vo" userId="S::avo9@student.gsu.edu::e123b2e6-9cc8-4a62-ba7e-900f7bddfa2a" providerId="AD" clId="Web-{32C39C84-84DE-40F9-A27F-7CE5DB1BC429}" dt="2021-12-06T22:15:24.447" v="224"/>
          <ac:spMkLst>
            <pc:docMk/>
            <pc:sldMk cId="1486678388" sldId="3327"/>
            <ac:spMk id="74" creationId="{AD480536-BA97-1C4D-B5DC-BCCCCF5E2ECA}"/>
          </ac:spMkLst>
        </pc:spChg>
        <pc:spChg chg="del mod">
          <ac:chgData name="Angel Marie Vo" userId="S::avo9@student.gsu.edu::e123b2e6-9cc8-4a62-ba7e-900f7bddfa2a" providerId="AD" clId="Web-{32C39C84-84DE-40F9-A27F-7CE5DB1BC429}" dt="2021-12-06T22:15:18.056" v="221"/>
          <ac:spMkLst>
            <pc:docMk/>
            <pc:sldMk cId="1486678388" sldId="3327"/>
            <ac:spMk id="75" creationId="{E3D0F91E-EE10-E346-AD2C-81FF2E2995DB}"/>
          </ac:spMkLst>
        </pc:spChg>
        <pc:spChg chg="del">
          <ac:chgData name="Angel Marie Vo" userId="S::avo9@student.gsu.edu::e123b2e6-9cc8-4a62-ba7e-900f7bddfa2a" providerId="AD" clId="Web-{32C39C84-84DE-40F9-A27F-7CE5DB1BC429}" dt="2021-12-06T22:15:26.634" v="225"/>
          <ac:spMkLst>
            <pc:docMk/>
            <pc:sldMk cId="1486678388" sldId="3327"/>
            <ac:spMk id="76" creationId="{F6DF1FF5-4037-6747-88B3-AE1285E4A93E}"/>
          </ac:spMkLst>
        </pc:spChg>
        <pc:spChg chg="del">
          <ac:chgData name="Angel Marie Vo" userId="S::avo9@student.gsu.edu::e123b2e6-9cc8-4a62-ba7e-900f7bddfa2a" providerId="AD" clId="Web-{32C39C84-84DE-40F9-A27F-7CE5DB1BC429}" dt="2021-12-06T22:15:28.713" v="226"/>
          <ac:spMkLst>
            <pc:docMk/>
            <pc:sldMk cId="1486678388" sldId="3327"/>
            <ac:spMk id="77" creationId="{B0EE93FC-7C4F-7E43-AD11-B3A9C84603AA}"/>
          </ac:spMkLst>
        </pc:spChg>
        <pc:spChg chg="del mod">
          <ac:chgData name="Angel Marie Vo" userId="S::avo9@student.gsu.edu::e123b2e6-9cc8-4a62-ba7e-900f7bddfa2a" providerId="AD" clId="Web-{32C39C84-84DE-40F9-A27F-7CE5DB1BC429}" dt="2021-12-06T22:16:33.230" v="249"/>
          <ac:spMkLst>
            <pc:docMk/>
            <pc:sldMk cId="1486678388" sldId="3327"/>
            <ac:spMk id="78" creationId="{BB52D4F9-C5BB-D045-A7A2-2CA6DE0C5377}"/>
          </ac:spMkLst>
        </pc:spChg>
        <pc:spChg chg="del">
          <ac:chgData name="Angel Marie Vo" userId="S::avo9@student.gsu.edu::e123b2e6-9cc8-4a62-ba7e-900f7bddfa2a" providerId="AD" clId="Web-{32C39C84-84DE-40F9-A27F-7CE5DB1BC429}" dt="2021-12-06T22:14:56.978" v="198"/>
          <ac:spMkLst>
            <pc:docMk/>
            <pc:sldMk cId="1486678388" sldId="3327"/>
            <ac:spMk id="79" creationId="{C7DDA83F-BD53-2D4E-A081-8328FA5F9D6A}"/>
          </ac:spMkLst>
        </pc:spChg>
        <pc:spChg chg="del">
          <ac:chgData name="Angel Marie Vo" userId="S::avo9@student.gsu.edu::e123b2e6-9cc8-4a62-ba7e-900f7bddfa2a" providerId="AD" clId="Web-{32C39C84-84DE-40F9-A27F-7CE5DB1BC429}" dt="2021-12-06T22:15:20.650" v="222"/>
          <ac:spMkLst>
            <pc:docMk/>
            <pc:sldMk cId="1486678388" sldId="3327"/>
            <ac:spMk id="80" creationId="{FB27EAD6-FA41-6C4A-8934-B058B36E456D}"/>
          </ac:spMkLst>
        </pc:spChg>
        <pc:spChg chg="del">
          <ac:chgData name="Angel Marie Vo" userId="S::avo9@student.gsu.edu::e123b2e6-9cc8-4a62-ba7e-900f7bddfa2a" providerId="AD" clId="Web-{32C39C84-84DE-40F9-A27F-7CE5DB1BC429}" dt="2021-12-06T22:15:22.462" v="223"/>
          <ac:spMkLst>
            <pc:docMk/>
            <pc:sldMk cId="1486678388" sldId="3327"/>
            <ac:spMk id="81" creationId="{EA83E0E9-4496-AF42-A25F-60F0DFE5F018}"/>
          </ac:spMkLst>
        </pc:spChg>
        <pc:spChg chg="add mod">
          <ac:chgData name="Angel Marie Vo" userId="S::avo9@student.gsu.edu::e123b2e6-9cc8-4a62-ba7e-900f7bddfa2a" providerId="AD" clId="Web-{32C39C84-84DE-40F9-A27F-7CE5DB1BC429}" dt="2021-12-06T22:16:16.479" v="244" actId="20577"/>
          <ac:spMkLst>
            <pc:docMk/>
            <pc:sldMk cId="1486678388" sldId="3327"/>
            <ac:spMk id="82" creationId="{8DA4CDAD-5B19-4012-895F-5521D3FCEB76}"/>
          </ac:spMkLst>
        </pc:spChg>
        <pc:spChg chg="add mod">
          <ac:chgData name="Angel Marie Vo" userId="S::avo9@student.gsu.edu::e123b2e6-9cc8-4a62-ba7e-900f7bddfa2a" providerId="AD" clId="Web-{32C39C84-84DE-40F9-A27F-7CE5DB1BC429}" dt="2021-12-06T22:19:12.608" v="262" actId="1076"/>
          <ac:spMkLst>
            <pc:docMk/>
            <pc:sldMk cId="1486678388" sldId="3327"/>
            <ac:spMk id="83" creationId="{91E0856D-43C8-4CE5-A4AD-54BEAA37AC5B}"/>
          </ac:spMkLst>
        </pc:spChg>
        <pc:spChg chg="add mod">
          <ac:chgData name="Angel Marie Vo" userId="S::avo9@student.gsu.edu::e123b2e6-9cc8-4a62-ba7e-900f7bddfa2a" providerId="AD" clId="Web-{32C39C84-84DE-40F9-A27F-7CE5DB1BC429}" dt="2021-12-06T22:19:16.030" v="263" actId="1076"/>
          <ac:spMkLst>
            <pc:docMk/>
            <pc:sldMk cId="1486678388" sldId="3327"/>
            <ac:spMk id="84" creationId="{AF38AC20-D017-46F3-ACCB-113FEBE61E10}"/>
          </ac:spMkLst>
        </pc:spChg>
        <pc:spChg chg="add mod">
          <ac:chgData name="Angel Marie Vo" userId="S::avo9@student.gsu.edu::e123b2e6-9cc8-4a62-ba7e-900f7bddfa2a" providerId="AD" clId="Web-{32C39C84-84DE-40F9-A27F-7CE5DB1BC429}" dt="2021-12-06T22:19:03.170" v="261" actId="1076"/>
          <ac:spMkLst>
            <pc:docMk/>
            <pc:sldMk cId="1486678388" sldId="3327"/>
            <ac:spMk id="85" creationId="{9D1A6B59-5BB5-4B51-B86C-40C48C3DB2D3}"/>
          </ac:spMkLst>
        </pc:spChg>
        <pc:spChg chg="mod">
          <ac:chgData name="Angel Marie Vo" userId="S::avo9@student.gsu.edu::e123b2e6-9cc8-4a62-ba7e-900f7bddfa2a" providerId="AD" clId="Web-{32C39C84-84DE-40F9-A27F-7CE5DB1BC429}" dt="2021-12-06T22:12:47.240" v="167" actId="20577"/>
          <ac:spMkLst>
            <pc:docMk/>
            <pc:sldMk cId="1486678388" sldId="3327"/>
            <ac:spMk id="86" creationId="{A8C2BACE-D857-E746-A929-000F14A3F14A}"/>
          </ac:spMkLst>
        </pc:spChg>
        <pc:spChg chg="del">
          <ac:chgData name="Angel Marie Vo" userId="S::avo9@student.gsu.edu::e123b2e6-9cc8-4a62-ba7e-900f7bddfa2a" providerId="AD" clId="Web-{32C39C84-84DE-40F9-A27F-7CE5DB1BC429}" dt="2021-12-06T22:12:09.552" v="153"/>
          <ac:spMkLst>
            <pc:docMk/>
            <pc:sldMk cId="1486678388" sldId="3327"/>
            <ac:spMk id="87" creationId="{3B79D8A9-3A97-A247-9C0C-3F53ACE541CC}"/>
          </ac:spMkLst>
        </pc:spChg>
        <pc:spChg chg="mod">
          <ac:chgData name="Angel Marie Vo" userId="S::avo9@student.gsu.edu::e123b2e6-9cc8-4a62-ba7e-900f7bddfa2a" providerId="AD" clId="Web-{32C39C84-84DE-40F9-A27F-7CE5DB1BC429}" dt="2021-12-06T22:12:37.709" v="163" actId="20577"/>
          <ac:spMkLst>
            <pc:docMk/>
            <pc:sldMk cId="1486678388" sldId="3327"/>
            <ac:spMk id="88" creationId="{A5DC5264-5CC4-A44A-BD43-FF36BE9F819C}"/>
          </ac:spMkLst>
        </pc:spChg>
        <pc:spChg chg="del">
          <ac:chgData name="Angel Marie Vo" userId="S::avo9@student.gsu.edu::e123b2e6-9cc8-4a62-ba7e-900f7bddfa2a" providerId="AD" clId="Web-{32C39C84-84DE-40F9-A27F-7CE5DB1BC429}" dt="2021-12-06T22:12:07.208" v="152"/>
          <ac:spMkLst>
            <pc:docMk/>
            <pc:sldMk cId="1486678388" sldId="3327"/>
            <ac:spMk id="89" creationId="{98B9CFA3-9C9B-DD48-8BA5-92FF153C52C6}"/>
          </ac:spMkLst>
        </pc:spChg>
        <pc:spChg chg="del">
          <ac:chgData name="Angel Marie Vo" userId="S::avo9@student.gsu.edu::e123b2e6-9cc8-4a62-ba7e-900f7bddfa2a" providerId="AD" clId="Web-{32C39C84-84DE-40F9-A27F-7CE5DB1BC429}" dt="2021-12-06T22:12:21.193" v="156"/>
          <ac:spMkLst>
            <pc:docMk/>
            <pc:sldMk cId="1486678388" sldId="3327"/>
            <ac:spMk id="90" creationId="{DD466322-0058-4046-A24A-3785AE53A572}"/>
          </ac:spMkLst>
        </pc:spChg>
        <pc:spChg chg="del">
          <ac:chgData name="Angel Marie Vo" userId="S::avo9@student.gsu.edu::e123b2e6-9cc8-4a62-ba7e-900f7bddfa2a" providerId="AD" clId="Web-{32C39C84-84DE-40F9-A27F-7CE5DB1BC429}" dt="2021-12-06T22:12:02.974" v="150"/>
          <ac:spMkLst>
            <pc:docMk/>
            <pc:sldMk cId="1486678388" sldId="3327"/>
            <ac:spMk id="91" creationId="{68C41F5B-EB13-4D41-B5E0-E2CD7BEDCC46}"/>
          </ac:spMkLst>
        </pc:spChg>
        <pc:spChg chg="mod">
          <ac:chgData name="Angel Marie Vo" userId="S::avo9@student.gsu.edu::e123b2e6-9cc8-4a62-ba7e-900f7bddfa2a" providerId="AD" clId="Web-{32C39C84-84DE-40F9-A27F-7CE5DB1BC429}" dt="2021-12-06T23:07:23.793" v="1001" actId="1076"/>
          <ac:spMkLst>
            <pc:docMk/>
            <pc:sldMk cId="1486678388" sldId="3327"/>
            <ac:spMk id="92" creationId="{DFE5D7EE-600C-234C-A09A-17A3BD096E17}"/>
          </ac:spMkLst>
        </pc:spChg>
        <pc:spChg chg="del">
          <ac:chgData name="Angel Marie Vo" userId="S::avo9@student.gsu.edu::e123b2e6-9cc8-4a62-ba7e-900f7bddfa2a" providerId="AD" clId="Web-{32C39C84-84DE-40F9-A27F-7CE5DB1BC429}" dt="2021-12-06T22:12:00.599" v="149"/>
          <ac:spMkLst>
            <pc:docMk/>
            <pc:sldMk cId="1486678388" sldId="3327"/>
            <ac:spMk id="93" creationId="{00825CB6-6F4E-7B47-B63C-CB1C2B5DB86A}"/>
          </ac:spMkLst>
        </pc:spChg>
      </pc:sldChg>
      <pc:sldChg chg="addSp delSp modSp">
        <pc:chgData name="Angel Marie Vo" userId="S::avo9@student.gsu.edu::e123b2e6-9cc8-4a62-ba7e-900f7bddfa2a" providerId="AD" clId="Web-{32C39C84-84DE-40F9-A27F-7CE5DB1BC429}" dt="2021-12-06T23:11:12.688" v="1022" actId="20577"/>
        <pc:sldMkLst>
          <pc:docMk/>
          <pc:sldMk cId="1073479735" sldId="4085"/>
        </pc:sldMkLst>
        <pc:spChg chg="mod">
          <ac:chgData name="Angel Marie Vo" userId="S::avo9@student.gsu.edu::e123b2e6-9cc8-4a62-ba7e-900f7bddfa2a" providerId="AD" clId="Web-{32C39C84-84DE-40F9-A27F-7CE5DB1BC429}" dt="2021-12-06T23:11:12.688" v="1022" actId="20577"/>
          <ac:spMkLst>
            <pc:docMk/>
            <pc:sldMk cId="1073479735" sldId="4085"/>
            <ac:spMk id="5" creationId="{E75B211B-4C24-42E9-B527-3C4FD796A3F5}"/>
          </ac:spMkLst>
        </pc:spChg>
        <pc:spChg chg="mod">
          <ac:chgData name="Angel Marie Vo" userId="S::avo9@student.gsu.edu::e123b2e6-9cc8-4a62-ba7e-900f7bddfa2a" providerId="AD" clId="Web-{32C39C84-84DE-40F9-A27F-7CE5DB1BC429}" dt="2021-12-06T21:54:11.655" v="14" actId="20577"/>
          <ac:spMkLst>
            <pc:docMk/>
            <pc:sldMk cId="1073479735" sldId="4085"/>
            <ac:spMk id="38" creationId="{0C9B937F-BDEA-41E2-ADC9-563A296A5739}"/>
          </ac:spMkLst>
        </pc:spChg>
        <pc:spChg chg="mod">
          <ac:chgData name="Angel Marie Vo" userId="S::avo9@student.gsu.edu::e123b2e6-9cc8-4a62-ba7e-900f7bddfa2a" providerId="AD" clId="Web-{32C39C84-84DE-40F9-A27F-7CE5DB1BC429}" dt="2021-12-06T22:31:24.670" v="339" actId="14100"/>
          <ac:spMkLst>
            <pc:docMk/>
            <pc:sldMk cId="1073479735" sldId="4085"/>
            <ac:spMk id="40" creationId="{3D927AE7-0258-4987-B663-69FB05AF56ED}"/>
          </ac:spMkLst>
        </pc:spChg>
        <pc:spChg chg="mod">
          <ac:chgData name="Angel Marie Vo" userId="S::avo9@student.gsu.edu::e123b2e6-9cc8-4a62-ba7e-900f7bddfa2a" providerId="AD" clId="Web-{32C39C84-84DE-40F9-A27F-7CE5DB1BC429}" dt="2021-12-06T21:57:06.783" v="23" actId="20577"/>
          <ac:spMkLst>
            <pc:docMk/>
            <pc:sldMk cId="1073479735" sldId="4085"/>
            <ac:spMk id="42" creationId="{7EF2F2FD-229D-4D7B-96DA-5180C3991386}"/>
          </ac:spMkLst>
        </pc:spChg>
        <pc:spChg chg="mod">
          <ac:chgData name="Angel Marie Vo" userId="S::avo9@student.gsu.edu::e123b2e6-9cc8-4a62-ba7e-900f7bddfa2a" providerId="AD" clId="Web-{32C39C84-84DE-40F9-A27F-7CE5DB1BC429}" dt="2021-12-06T22:31:38.655" v="364" actId="20577"/>
          <ac:spMkLst>
            <pc:docMk/>
            <pc:sldMk cId="1073479735" sldId="4085"/>
            <ac:spMk id="44" creationId="{D120E043-D680-46AA-9C75-46F23DB632A8}"/>
          </ac:spMkLst>
        </pc:spChg>
        <pc:spChg chg="mod">
          <ac:chgData name="Angel Marie Vo" userId="S::avo9@student.gsu.edu::e123b2e6-9cc8-4a62-ba7e-900f7bddfa2a" providerId="AD" clId="Web-{32C39C84-84DE-40F9-A27F-7CE5DB1BC429}" dt="2021-12-06T22:01:02.804" v="37" actId="20577"/>
          <ac:spMkLst>
            <pc:docMk/>
            <pc:sldMk cId="1073479735" sldId="4085"/>
            <ac:spMk id="46" creationId="{EE92FBBF-5DA0-4D4B-AF5D-D17C8389C23E}"/>
          </ac:spMkLst>
        </pc:spChg>
        <pc:spChg chg="mod">
          <ac:chgData name="Angel Marie Vo" userId="S::avo9@student.gsu.edu::e123b2e6-9cc8-4a62-ba7e-900f7bddfa2a" providerId="AD" clId="Web-{32C39C84-84DE-40F9-A27F-7CE5DB1BC429}" dt="2021-12-06T22:31:54.280" v="376" actId="14100"/>
          <ac:spMkLst>
            <pc:docMk/>
            <pc:sldMk cId="1073479735" sldId="4085"/>
            <ac:spMk id="48" creationId="{52B5A592-58DC-452D-B96C-5C0A045035A2}"/>
          </ac:spMkLst>
        </pc:spChg>
        <pc:spChg chg="mod">
          <ac:chgData name="Angel Marie Vo" userId="S::avo9@student.gsu.edu::e123b2e6-9cc8-4a62-ba7e-900f7bddfa2a" providerId="AD" clId="Web-{32C39C84-84DE-40F9-A27F-7CE5DB1BC429}" dt="2021-12-06T22:01:50.664" v="49" actId="20577"/>
          <ac:spMkLst>
            <pc:docMk/>
            <pc:sldMk cId="1073479735" sldId="4085"/>
            <ac:spMk id="50" creationId="{34F9717F-73C5-4D82-9987-A367CD564BB0}"/>
          </ac:spMkLst>
        </pc:spChg>
        <pc:spChg chg="mod">
          <ac:chgData name="Angel Marie Vo" userId="S::avo9@student.gsu.edu::e123b2e6-9cc8-4a62-ba7e-900f7bddfa2a" providerId="AD" clId="Web-{32C39C84-84DE-40F9-A27F-7CE5DB1BC429}" dt="2021-12-06T22:32:50.531" v="446" actId="20577"/>
          <ac:spMkLst>
            <pc:docMk/>
            <pc:sldMk cId="1073479735" sldId="4085"/>
            <ac:spMk id="52" creationId="{9C098FDD-EDF5-4CEE-B29C-97693990F421}"/>
          </ac:spMkLst>
        </pc:spChg>
        <pc:spChg chg="mod">
          <ac:chgData name="Angel Marie Vo" userId="S::avo9@student.gsu.edu::e123b2e6-9cc8-4a62-ba7e-900f7bddfa2a" providerId="AD" clId="Web-{32C39C84-84DE-40F9-A27F-7CE5DB1BC429}" dt="2021-12-06T22:01:22.351" v="39" actId="20577"/>
          <ac:spMkLst>
            <pc:docMk/>
            <pc:sldMk cId="1073479735" sldId="4085"/>
            <ac:spMk id="53" creationId="{27BB2FAE-7ECB-4A79-A7C9-27D65972A577}"/>
          </ac:spMkLst>
        </pc:spChg>
        <pc:spChg chg="mod">
          <ac:chgData name="Angel Marie Vo" userId="S::avo9@student.gsu.edu::e123b2e6-9cc8-4a62-ba7e-900f7bddfa2a" providerId="AD" clId="Web-{32C39C84-84DE-40F9-A27F-7CE5DB1BC429}" dt="2021-12-06T22:32:39.937" v="429" actId="20577"/>
          <ac:spMkLst>
            <pc:docMk/>
            <pc:sldMk cId="1073479735" sldId="4085"/>
            <ac:spMk id="54" creationId="{BB652E39-EE1E-4B25-A412-06659800B2F1}"/>
          </ac:spMkLst>
        </pc:spChg>
        <pc:picChg chg="add del mod">
          <ac:chgData name="Angel Marie Vo" userId="S::avo9@student.gsu.edu::e123b2e6-9cc8-4a62-ba7e-900f7bddfa2a" providerId="AD" clId="Web-{32C39C84-84DE-40F9-A27F-7CE5DB1BC429}" dt="2021-12-06T23:11:00.344" v="1012"/>
          <ac:picMkLst>
            <pc:docMk/>
            <pc:sldMk cId="1073479735" sldId="4085"/>
            <ac:picMk id="2" creationId="{1B7B3FC7-ACAA-4748-ACA4-3EFB17322AFE}"/>
          </ac:picMkLst>
        </pc:picChg>
      </pc:sldChg>
      <pc:sldChg chg="modSp">
        <pc:chgData name="Angel Marie Vo" userId="S::avo9@student.gsu.edu::e123b2e6-9cc8-4a62-ba7e-900f7bddfa2a" providerId="AD" clId="Web-{32C39C84-84DE-40F9-A27F-7CE5DB1BC429}" dt="2021-12-07T00:57:12.040" v="2521" actId="1076"/>
        <pc:sldMkLst>
          <pc:docMk/>
          <pc:sldMk cId="3691803372" sldId="4086"/>
        </pc:sldMkLst>
        <pc:spChg chg="mod">
          <ac:chgData name="Angel Marie Vo" userId="S::avo9@student.gsu.edu::e123b2e6-9cc8-4a62-ba7e-900f7bddfa2a" providerId="AD" clId="Web-{32C39C84-84DE-40F9-A27F-7CE5DB1BC429}" dt="2021-12-07T00:32:13.699" v="2146" actId="1076"/>
          <ac:spMkLst>
            <pc:docMk/>
            <pc:sldMk cId="3691803372" sldId="4086"/>
            <ac:spMk id="3" creationId="{9EDD769B-59F5-6E46-8E9B-0E07A401AE95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465" v="2099" actId="1076"/>
          <ac:spMkLst>
            <pc:docMk/>
            <pc:sldMk cId="3691803372" sldId="4086"/>
            <ac:spMk id="4" creationId="{E1950176-BF40-3246-97AA-C36BCD987176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465" v="2100" actId="1076"/>
          <ac:spMkLst>
            <pc:docMk/>
            <pc:sldMk cId="3691803372" sldId="4086"/>
            <ac:spMk id="5" creationId="{FE881F97-8ECF-9C4C-A9FE-2C0BC9563B0E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481" v="2101" actId="1076"/>
          <ac:spMkLst>
            <pc:docMk/>
            <pc:sldMk cId="3691803372" sldId="4086"/>
            <ac:spMk id="7" creationId="{55F7E659-EA54-614A-8BFD-C7B2A651E1B8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496" v="2102" actId="1076"/>
          <ac:spMkLst>
            <pc:docMk/>
            <pc:sldMk cId="3691803372" sldId="4086"/>
            <ac:spMk id="8" creationId="{4882DEE2-147A-4843-B99E-0AAAC1EB176A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496" v="2103" actId="1076"/>
          <ac:spMkLst>
            <pc:docMk/>
            <pc:sldMk cId="3691803372" sldId="4086"/>
            <ac:spMk id="10" creationId="{D2861421-ECFF-C948-B529-9CF5981942AA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512" v="2104" actId="1076"/>
          <ac:spMkLst>
            <pc:docMk/>
            <pc:sldMk cId="3691803372" sldId="4086"/>
            <ac:spMk id="11" creationId="{C5D95A94-446A-7642-A95B-85C10D8EE961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527" v="2105" actId="1076"/>
          <ac:spMkLst>
            <pc:docMk/>
            <pc:sldMk cId="3691803372" sldId="4086"/>
            <ac:spMk id="12" creationId="{7D985101-007A-CC4B-8E51-A60673ADAE87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543" v="2106" actId="1076"/>
          <ac:spMkLst>
            <pc:docMk/>
            <pc:sldMk cId="3691803372" sldId="4086"/>
            <ac:spMk id="13" creationId="{B99BDC3A-7D62-AF4F-98DE-5984EB7F832D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543" v="2107" actId="1076"/>
          <ac:spMkLst>
            <pc:docMk/>
            <pc:sldMk cId="3691803372" sldId="4086"/>
            <ac:spMk id="14" creationId="{FB02258A-E0B7-B54C-9EF2-1F7FF40C7A00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559" v="2108" actId="1076"/>
          <ac:spMkLst>
            <pc:docMk/>
            <pc:sldMk cId="3691803372" sldId="4086"/>
            <ac:spMk id="15" creationId="{9FEF86BB-C1A8-C14D-B381-3A5B4A62C4FE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574" v="2109" actId="1076"/>
          <ac:spMkLst>
            <pc:docMk/>
            <pc:sldMk cId="3691803372" sldId="4086"/>
            <ac:spMk id="16" creationId="{E034EB4C-75D0-3448-B6D9-8A773D2EF3BF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606" v="2113" actId="1076"/>
          <ac:spMkLst>
            <pc:docMk/>
            <pc:sldMk cId="3691803372" sldId="4086"/>
            <ac:spMk id="18" creationId="{FC5DA19B-60C8-9247-BEAB-521A03AD2248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621" v="2114" actId="1076"/>
          <ac:spMkLst>
            <pc:docMk/>
            <pc:sldMk cId="3691803372" sldId="4086"/>
            <ac:spMk id="20" creationId="{243A89C4-5E99-7B40-B988-CB9F10052A78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637" v="2115" actId="1076"/>
          <ac:spMkLst>
            <pc:docMk/>
            <pc:sldMk cId="3691803372" sldId="4086"/>
            <ac:spMk id="21" creationId="{F940E2AC-DD4C-EE47-88EA-AB79E891FB81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652" v="2116" actId="1076"/>
          <ac:spMkLst>
            <pc:docMk/>
            <pc:sldMk cId="3691803372" sldId="4086"/>
            <ac:spMk id="22" creationId="{26605385-4172-3F40-AD2C-2DFDD5051995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652" v="2117" actId="1076"/>
          <ac:spMkLst>
            <pc:docMk/>
            <pc:sldMk cId="3691803372" sldId="4086"/>
            <ac:spMk id="23" creationId="{164BF1A4-84FE-5D4A-8BA9-739D435E1BF2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668" v="2118" actId="1076"/>
          <ac:spMkLst>
            <pc:docMk/>
            <pc:sldMk cId="3691803372" sldId="4086"/>
            <ac:spMk id="24" creationId="{6D7A9AFD-E990-7549-98ED-921A453E5B73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684" v="2119" actId="1076"/>
          <ac:spMkLst>
            <pc:docMk/>
            <pc:sldMk cId="3691803372" sldId="4086"/>
            <ac:spMk id="25" creationId="{2D5BBA90-D1A5-9F42-AC88-49D4F3D80F1A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699" v="2120" actId="1076"/>
          <ac:spMkLst>
            <pc:docMk/>
            <pc:sldMk cId="3691803372" sldId="4086"/>
            <ac:spMk id="26" creationId="{A2847BDE-3FDD-B04C-843E-1FBD0EAC7BF0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731" v="2124" actId="1076"/>
          <ac:spMkLst>
            <pc:docMk/>
            <pc:sldMk cId="3691803372" sldId="4086"/>
            <ac:spMk id="28" creationId="{C98FCF60-2B11-1541-A568-3FFE6F4FB5E9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746" v="2125" actId="1076"/>
          <ac:spMkLst>
            <pc:docMk/>
            <pc:sldMk cId="3691803372" sldId="4086"/>
            <ac:spMk id="30" creationId="{61D37DAA-8DE6-E949-A45D-3F992C21C244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762" v="2126" actId="1076"/>
          <ac:spMkLst>
            <pc:docMk/>
            <pc:sldMk cId="3691803372" sldId="4086"/>
            <ac:spMk id="31" creationId="{C9BAB828-188A-7549-ABF8-2E6C5803EF0D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762" v="2127" actId="1076"/>
          <ac:spMkLst>
            <pc:docMk/>
            <pc:sldMk cId="3691803372" sldId="4086"/>
            <ac:spMk id="32" creationId="{DC9FD03C-3223-B148-A18B-74A0D0B6B381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777" v="2128" actId="1076"/>
          <ac:spMkLst>
            <pc:docMk/>
            <pc:sldMk cId="3691803372" sldId="4086"/>
            <ac:spMk id="33" creationId="{62BD6E5C-E2E8-DA4A-B19F-7A916027F6D1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793" v="2129" actId="1076"/>
          <ac:spMkLst>
            <pc:docMk/>
            <pc:sldMk cId="3691803372" sldId="4086"/>
            <ac:spMk id="34" creationId="{B662BAC9-5FB3-964F-B4E3-729D2DCB6EF3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793" v="2130" actId="1076"/>
          <ac:spMkLst>
            <pc:docMk/>
            <pc:sldMk cId="3691803372" sldId="4086"/>
            <ac:spMk id="35" creationId="{61CBF10C-CD35-AA45-AA4F-28372B87B7AC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809" v="2131" actId="1076"/>
          <ac:spMkLst>
            <pc:docMk/>
            <pc:sldMk cId="3691803372" sldId="4086"/>
            <ac:spMk id="36" creationId="{7941C057-8B95-C144-8BEE-2C81D7DA920C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856" v="2135" actId="1076"/>
          <ac:spMkLst>
            <pc:docMk/>
            <pc:sldMk cId="3691803372" sldId="4086"/>
            <ac:spMk id="38" creationId="{75FCB89C-FE1E-EC4C-9483-6C0330EEF533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871" v="2136" actId="1076"/>
          <ac:spMkLst>
            <pc:docMk/>
            <pc:sldMk cId="3691803372" sldId="4086"/>
            <ac:spMk id="40" creationId="{CD88A076-9ADE-F646-A2A3-DE24803F7AE1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871" v="2137" actId="1076"/>
          <ac:spMkLst>
            <pc:docMk/>
            <pc:sldMk cId="3691803372" sldId="4086"/>
            <ac:spMk id="41" creationId="{8DA2DCC2-2774-B24C-8BD1-90E31CC0FBCE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887" v="2138" actId="1076"/>
          <ac:spMkLst>
            <pc:docMk/>
            <pc:sldMk cId="3691803372" sldId="4086"/>
            <ac:spMk id="42" creationId="{C277959B-79B4-B948-9A8B-0632E163A89A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902" v="2139" actId="1076"/>
          <ac:spMkLst>
            <pc:docMk/>
            <pc:sldMk cId="3691803372" sldId="4086"/>
            <ac:spMk id="43" creationId="{2331575B-BF3F-7C44-86C8-4C6CECB0207A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918" v="2140" actId="1076"/>
          <ac:spMkLst>
            <pc:docMk/>
            <pc:sldMk cId="3691803372" sldId="4086"/>
            <ac:spMk id="44" creationId="{6F3F77BA-E8FA-BF46-835D-64B0640118FB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918" v="2141" actId="1076"/>
          <ac:spMkLst>
            <pc:docMk/>
            <pc:sldMk cId="3691803372" sldId="4086"/>
            <ac:spMk id="45" creationId="{1A5B6298-247F-6147-9B6F-DC2247DDF246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934" v="2142" actId="1076"/>
          <ac:spMkLst>
            <pc:docMk/>
            <pc:sldMk cId="3691803372" sldId="4086"/>
            <ac:spMk id="46" creationId="{D84F0C3B-CEE2-5946-B05F-8D3FB9B90799}"/>
          </ac:spMkLst>
        </pc:spChg>
        <pc:spChg chg="mod">
          <ac:chgData name="Angel Marie Vo" userId="S::avo9@student.gsu.edu::e123b2e6-9cc8-4a62-ba7e-900f7bddfa2a" providerId="AD" clId="Web-{32C39C84-84DE-40F9-A27F-7CE5DB1BC429}" dt="2021-12-07T00:56:58.415" v="2518" actId="1076"/>
          <ac:spMkLst>
            <pc:docMk/>
            <pc:sldMk cId="3691803372" sldId="4086"/>
            <ac:spMk id="59" creationId="{164C5DB1-FDFB-4248-8637-F6CB3A854487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06.977" v="2520" actId="1076"/>
          <ac:spMkLst>
            <pc:docMk/>
            <pc:sldMk cId="3691803372" sldId="4086"/>
            <ac:spMk id="60" creationId="{2A4B1A29-D3FC-D34C-AF1B-7821A2C32AD6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02.602" v="2519" actId="1076"/>
          <ac:spMkLst>
            <pc:docMk/>
            <pc:sldMk cId="3691803372" sldId="4086"/>
            <ac:spMk id="61" creationId="{442A8F84-0017-D24F-994B-8CC257119BBF}"/>
          </ac:spMkLst>
        </pc:spChg>
        <pc:spChg chg="mod">
          <ac:chgData name="Angel Marie Vo" userId="S::avo9@student.gsu.edu::e123b2e6-9cc8-4a62-ba7e-900f7bddfa2a" providerId="AD" clId="Web-{32C39C84-84DE-40F9-A27F-7CE5DB1BC429}" dt="2021-12-07T00:57:12.040" v="2521" actId="1076"/>
          <ac:spMkLst>
            <pc:docMk/>
            <pc:sldMk cId="3691803372" sldId="4086"/>
            <ac:spMk id="62" creationId="{EB9C3411-2157-D54D-934E-9CF77BF83B23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590" v="2111" actId="1076"/>
          <ac:spMkLst>
            <pc:docMk/>
            <pc:sldMk cId="3691803372" sldId="4086"/>
            <ac:spMk id="63" creationId="{7965B61E-9212-BB4F-9608-B1E6D0120532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606" v="2112" actId="1076"/>
          <ac:spMkLst>
            <pc:docMk/>
            <pc:sldMk cId="3691803372" sldId="4086"/>
            <ac:spMk id="64" creationId="{ED5BC29D-2601-0A4C-9E30-75B88D1C1443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715" v="2122" actId="1076"/>
          <ac:spMkLst>
            <pc:docMk/>
            <pc:sldMk cId="3691803372" sldId="4086"/>
            <ac:spMk id="67" creationId="{EA75FF84-D7A3-5140-8E52-07E8B01EDC14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731" v="2123" actId="1076"/>
          <ac:spMkLst>
            <pc:docMk/>
            <pc:sldMk cId="3691803372" sldId="4086"/>
            <ac:spMk id="68" creationId="{8445BE4B-F1DC-784A-945D-B22ACAC1C81C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840" v="2133" actId="1076"/>
          <ac:spMkLst>
            <pc:docMk/>
            <pc:sldMk cId="3691803372" sldId="4086"/>
            <ac:spMk id="70" creationId="{EF241A48-708C-744E-9930-4E7DB74CADBE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840" v="2134" actId="1076"/>
          <ac:spMkLst>
            <pc:docMk/>
            <pc:sldMk cId="3691803372" sldId="4086"/>
            <ac:spMk id="71" creationId="{AD84C3D5-2531-1B4F-860A-C867459D19E3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949" v="2144" actId="1076"/>
          <ac:spMkLst>
            <pc:docMk/>
            <pc:sldMk cId="3691803372" sldId="4086"/>
            <ac:spMk id="73" creationId="{AEB41844-093F-424B-B804-22AC2D875B64}"/>
          </ac:spMkLst>
        </pc:spChg>
        <pc:spChg chg="mod">
          <ac:chgData name="Angel Marie Vo" userId="S::avo9@student.gsu.edu::e123b2e6-9cc8-4a62-ba7e-900f7bddfa2a" providerId="AD" clId="Web-{32C39C84-84DE-40F9-A27F-7CE5DB1BC429}" dt="2021-12-07T00:32:09.965" v="2145" actId="1076"/>
          <ac:spMkLst>
            <pc:docMk/>
            <pc:sldMk cId="3691803372" sldId="4086"/>
            <ac:spMk id="74" creationId="{9A5F261D-A0B8-D34C-9566-60C9197D42AA}"/>
          </ac:spMkLst>
        </pc:spChg>
      </pc:sldChg>
      <pc:sldChg chg="modSp">
        <pc:chgData name="Angel Marie Vo" userId="S::avo9@student.gsu.edu::e123b2e6-9cc8-4a62-ba7e-900f7bddfa2a" providerId="AD" clId="Web-{32C39C84-84DE-40F9-A27F-7CE5DB1BC429}" dt="2021-12-07T00:19:30.529" v="1836" actId="20577"/>
        <pc:sldMkLst>
          <pc:docMk/>
          <pc:sldMk cId="3907125198" sldId="4094"/>
        </pc:sldMkLst>
        <pc:spChg chg="mod">
          <ac:chgData name="Angel Marie Vo" userId="S::avo9@student.gsu.edu::e123b2e6-9cc8-4a62-ba7e-900f7bddfa2a" providerId="AD" clId="Web-{32C39C84-84DE-40F9-A27F-7CE5DB1BC429}" dt="2021-12-06T23:21:39.607" v="1238" actId="1076"/>
          <ac:spMkLst>
            <pc:docMk/>
            <pc:sldMk cId="3907125198" sldId="4094"/>
            <ac:spMk id="3" creationId="{B0E47393-5A65-3E4C-A474-8DDE1522C0FD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623" v="1239" actId="1076"/>
          <ac:spMkLst>
            <pc:docMk/>
            <pc:sldMk cId="3907125198" sldId="4094"/>
            <ac:spMk id="4" creationId="{7ED3EE0C-F3D9-4C4F-A74E-45BA9E6DCDA1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623" v="1240" actId="1076"/>
          <ac:spMkLst>
            <pc:docMk/>
            <pc:sldMk cId="3907125198" sldId="4094"/>
            <ac:spMk id="7" creationId="{934BC030-6610-134F-916D-FDC8564309D8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638" v="1241" actId="1076"/>
          <ac:spMkLst>
            <pc:docMk/>
            <pc:sldMk cId="3907125198" sldId="4094"/>
            <ac:spMk id="8" creationId="{52BD3E12-F901-FA49-A1B8-2B05CD1F0EE9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638" v="1242" actId="1076"/>
          <ac:spMkLst>
            <pc:docMk/>
            <pc:sldMk cId="3907125198" sldId="4094"/>
            <ac:spMk id="9" creationId="{74DBA1E0-B6DE-A24E-B744-493DB4B6848B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18.357" v="1236" actId="20577"/>
          <ac:spMkLst>
            <pc:docMk/>
            <pc:sldMk cId="3907125198" sldId="4094"/>
            <ac:spMk id="11" creationId="{34B6F678-FAA2-4D4D-B849-042253D9FD97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607" v="1237" actId="1076"/>
          <ac:spMkLst>
            <pc:docMk/>
            <pc:sldMk cId="3907125198" sldId="4094"/>
            <ac:spMk id="13" creationId="{D4396E0C-751C-8B41-95BC-14F9119941DF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654" v="1243" actId="1076"/>
          <ac:spMkLst>
            <pc:docMk/>
            <pc:sldMk cId="3907125198" sldId="4094"/>
            <ac:spMk id="14" creationId="{3425DB92-0C2B-E14E-A2F5-612D814E3565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701" v="1247" actId="1076"/>
          <ac:spMkLst>
            <pc:docMk/>
            <pc:sldMk cId="3907125198" sldId="4094"/>
            <ac:spMk id="15" creationId="{8C4A629F-1BDC-B947-AA1C-E0F938809E48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732" v="1251" actId="1076"/>
          <ac:spMkLst>
            <pc:docMk/>
            <pc:sldMk cId="3907125198" sldId="4094"/>
            <ac:spMk id="16" creationId="{24487F9B-4CF6-1C4A-9FBF-25B4E37ECDBA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748" v="1252" actId="1076"/>
          <ac:spMkLst>
            <pc:docMk/>
            <pc:sldMk cId="3907125198" sldId="4094"/>
            <ac:spMk id="17" creationId="{3E6DC134-3435-DE46-8FD7-17958926DA7F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701" v="1248" actId="1076"/>
          <ac:spMkLst>
            <pc:docMk/>
            <pc:sldMk cId="3907125198" sldId="4094"/>
            <ac:spMk id="18" creationId="{8F309AD1-FFEE-6A47-9B25-9676A94322D3}"/>
          </ac:spMkLst>
        </pc:spChg>
        <pc:spChg chg="mod">
          <ac:chgData name="Angel Marie Vo" userId="S::avo9@student.gsu.edu::e123b2e6-9cc8-4a62-ba7e-900f7bddfa2a" providerId="AD" clId="Web-{32C39C84-84DE-40F9-A27F-7CE5DB1BC429}" dt="2021-12-06T23:21:39.670" v="1244" actId="1076"/>
          <ac:spMkLst>
            <pc:docMk/>
            <pc:sldMk cId="3907125198" sldId="4094"/>
            <ac:spMk id="19" creationId="{FB98FBAF-9039-E04D-B541-775404EA5ECB}"/>
          </ac:spMkLst>
        </pc:spChg>
        <pc:spChg chg="mod">
          <ac:chgData name="Angel Marie Vo" userId="S::avo9@student.gsu.edu::e123b2e6-9cc8-4a62-ba7e-900f7bddfa2a" providerId="AD" clId="Web-{32C39C84-84DE-40F9-A27F-7CE5DB1BC429}" dt="2021-12-07T00:16:58.933" v="1806" actId="1076"/>
          <ac:spMkLst>
            <pc:docMk/>
            <pc:sldMk cId="3907125198" sldId="4094"/>
            <ac:spMk id="23" creationId="{D1B62F6D-5A8F-3B49-852A-940A599C3545}"/>
          </ac:spMkLst>
        </pc:spChg>
        <pc:spChg chg="mod">
          <ac:chgData name="Angel Marie Vo" userId="S::avo9@student.gsu.edu::e123b2e6-9cc8-4a62-ba7e-900f7bddfa2a" providerId="AD" clId="Web-{32C39C84-84DE-40F9-A27F-7CE5DB1BC429}" dt="2021-12-07T00:15:45.306" v="1756" actId="20577"/>
          <ac:spMkLst>
            <pc:docMk/>
            <pc:sldMk cId="3907125198" sldId="4094"/>
            <ac:spMk id="24" creationId="{2EFD6BEC-3FF5-7045-882B-E4AF3DD411D8}"/>
          </ac:spMkLst>
        </pc:spChg>
        <pc:spChg chg="mod">
          <ac:chgData name="Angel Marie Vo" userId="S::avo9@student.gsu.edu::e123b2e6-9cc8-4a62-ba7e-900f7bddfa2a" providerId="AD" clId="Web-{32C39C84-84DE-40F9-A27F-7CE5DB1BC429}" dt="2021-12-07T00:16:40.510" v="1782" actId="20577"/>
          <ac:spMkLst>
            <pc:docMk/>
            <pc:sldMk cId="3907125198" sldId="4094"/>
            <ac:spMk id="27" creationId="{C546D5C5-A07E-1A44-B8B2-9622DA772C7C}"/>
          </ac:spMkLst>
        </pc:spChg>
        <pc:spChg chg="mod">
          <ac:chgData name="Angel Marie Vo" userId="S::avo9@student.gsu.edu::e123b2e6-9cc8-4a62-ba7e-900f7bddfa2a" providerId="AD" clId="Web-{32C39C84-84DE-40F9-A27F-7CE5DB1BC429}" dt="2021-12-07T00:19:30.529" v="1836" actId="20577"/>
          <ac:spMkLst>
            <pc:docMk/>
            <pc:sldMk cId="3907125198" sldId="4094"/>
            <ac:spMk id="28" creationId="{0C793DA4-3137-9040-AA94-D02DDD680A5C}"/>
          </ac:spMkLst>
        </pc:spChg>
        <pc:spChg chg="mod">
          <ac:chgData name="Angel Marie Vo" userId="S::avo9@student.gsu.edu::e123b2e6-9cc8-4a62-ba7e-900f7bddfa2a" providerId="AD" clId="Web-{32C39C84-84DE-40F9-A27F-7CE5DB1BC429}" dt="2021-12-06T23:53:18.969" v="1382" actId="1076"/>
          <ac:spMkLst>
            <pc:docMk/>
            <pc:sldMk cId="3907125198" sldId="4094"/>
            <ac:spMk id="30" creationId="{0FED37BA-C069-0B46-A946-514EFF2EA736}"/>
          </ac:spMkLst>
        </pc:spChg>
        <pc:spChg chg="mod">
          <ac:chgData name="Angel Marie Vo" userId="S::avo9@student.gsu.edu::e123b2e6-9cc8-4a62-ba7e-900f7bddfa2a" providerId="AD" clId="Web-{32C39C84-84DE-40F9-A27F-7CE5DB1BC429}" dt="2021-12-07T00:07:45.438" v="1711" actId="20577"/>
          <ac:spMkLst>
            <pc:docMk/>
            <pc:sldMk cId="3907125198" sldId="4094"/>
            <ac:spMk id="31" creationId="{9E154869-82F8-674B-B1BB-4161F84FF4AE}"/>
          </ac:spMkLst>
        </pc:spChg>
      </pc:sldChg>
      <pc:sldChg chg="delSp modSp ord">
        <pc:chgData name="Angel Marie Vo" userId="S::avo9@student.gsu.edu::e123b2e6-9cc8-4a62-ba7e-900f7bddfa2a" providerId="AD" clId="Web-{32C39C84-84DE-40F9-A27F-7CE5DB1BC429}" dt="2021-12-07T00:30:41.166" v="2050" actId="1076"/>
        <pc:sldMkLst>
          <pc:docMk/>
          <pc:sldMk cId="907645096" sldId="4103"/>
        </pc:sldMkLst>
        <pc:spChg chg="mod">
          <ac:chgData name="Angel Marie Vo" userId="S::avo9@student.gsu.edu::e123b2e6-9cc8-4a62-ba7e-900f7bddfa2a" providerId="AD" clId="Web-{32C39C84-84DE-40F9-A27F-7CE5DB1BC429}" dt="2021-12-06T22:30:41.372" v="309" actId="20577"/>
          <ac:spMkLst>
            <pc:docMk/>
            <pc:sldMk cId="907645096" sldId="4103"/>
            <ac:spMk id="9" creationId="{E6360A96-2B85-6841-9573-6795E8CF85F9}"/>
          </ac:spMkLst>
        </pc:spChg>
        <pc:spChg chg="del">
          <ac:chgData name="Angel Marie Vo" userId="S::avo9@student.gsu.edu::e123b2e6-9cc8-4a62-ba7e-900f7bddfa2a" providerId="AD" clId="Web-{32C39C84-84DE-40F9-A27F-7CE5DB1BC429}" dt="2021-12-06T22:03:03.306" v="69"/>
          <ac:spMkLst>
            <pc:docMk/>
            <pc:sldMk cId="907645096" sldId="4103"/>
            <ac:spMk id="10" creationId="{DDD65248-3A8E-DA44-B2F4-0AEA482CC596}"/>
          </ac:spMkLst>
        </pc:spChg>
        <pc:spChg chg="mod">
          <ac:chgData name="Angel Marie Vo" userId="S::avo9@student.gsu.edu::e123b2e6-9cc8-4a62-ba7e-900f7bddfa2a" providerId="AD" clId="Web-{32C39C84-84DE-40F9-A27F-7CE5DB1BC429}" dt="2021-12-06T22:03:15.244" v="70"/>
          <ac:spMkLst>
            <pc:docMk/>
            <pc:sldMk cId="907645096" sldId="4103"/>
            <ac:spMk id="12" creationId="{BE30A416-A851-424A-9D7C-F3B3C5271C97}"/>
          </ac:spMkLst>
        </pc:spChg>
        <pc:spChg chg="mod">
          <ac:chgData name="Angel Marie Vo" userId="S::avo9@student.gsu.edu::e123b2e6-9cc8-4a62-ba7e-900f7bddfa2a" providerId="AD" clId="Web-{32C39C84-84DE-40F9-A27F-7CE5DB1BC429}" dt="2021-12-07T00:30:06.572" v="2044" actId="1076"/>
          <ac:spMkLst>
            <pc:docMk/>
            <pc:sldMk cId="907645096" sldId="4103"/>
            <ac:spMk id="13" creationId="{88768D85-07E9-F14C-AD36-DDBD796EE796}"/>
          </ac:spMkLst>
        </pc:spChg>
        <pc:spChg chg="mod">
          <ac:chgData name="Angel Marie Vo" userId="S::avo9@student.gsu.edu::e123b2e6-9cc8-4a62-ba7e-900f7bddfa2a" providerId="AD" clId="Web-{32C39C84-84DE-40F9-A27F-7CE5DB1BC429}" dt="2021-12-07T00:30:41.166" v="2050" actId="1076"/>
          <ac:spMkLst>
            <pc:docMk/>
            <pc:sldMk cId="907645096" sldId="4103"/>
            <ac:spMk id="15" creationId="{3FDA7FF9-D971-F846-A49A-667F4572C544}"/>
          </ac:spMkLst>
        </pc:spChg>
        <pc:spChg chg="mod">
          <ac:chgData name="Angel Marie Vo" userId="S::avo9@student.gsu.edu::e123b2e6-9cc8-4a62-ba7e-900f7bddfa2a" providerId="AD" clId="Web-{32C39C84-84DE-40F9-A27F-7CE5DB1BC429}" dt="2021-12-07T00:30:25.572" v="2048" actId="1076"/>
          <ac:spMkLst>
            <pc:docMk/>
            <pc:sldMk cId="907645096" sldId="4103"/>
            <ac:spMk id="17" creationId="{DBCCB4F2-1E89-124B-9F9D-845E6105FE2D}"/>
          </ac:spMkLst>
        </pc:spChg>
        <pc:spChg chg="del">
          <ac:chgData name="Angel Marie Vo" userId="S::avo9@student.gsu.edu::e123b2e6-9cc8-4a62-ba7e-900f7bddfa2a" providerId="AD" clId="Web-{32C39C84-84DE-40F9-A27F-7CE5DB1BC429}" dt="2021-12-06T22:02:42.431" v="60"/>
          <ac:spMkLst>
            <pc:docMk/>
            <pc:sldMk cId="907645096" sldId="4103"/>
            <ac:spMk id="105" creationId="{D9BDDA6F-A364-0D4E-9825-D046CBBBEFA3}"/>
          </ac:spMkLst>
        </pc:spChg>
        <pc:spChg chg="mod">
          <ac:chgData name="Angel Marie Vo" userId="S::avo9@student.gsu.edu::e123b2e6-9cc8-4a62-ba7e-900f7bddfa2a" providerId="AD" clId="Web-{32C39C84-84DE-40F9-A27F-7CE5DB1BC429}" dt="2021-12-07T00:30:19.947" v="2047" actId="1076"/>
          <ac:spMkLst>
            <pc:docMk/>
            <pc:sldMk cId="907645096" sldId="4103"/>
            <ac:spMk id="118" creationId="{9BD7AB35-42CD-C142-900F-A8CD57660D5A}"/>
          </ac:spMkLst>
        </pc:spChg>
        <pc:spChg chg="mod">
          <ac:chgData name="Angel Marie Vo" userId="S::avo9@student.gsu.edu::e123b2e6-9cc8-4a62-ba7e-900f7bddfa2a" providerId="AD" clId="Web-{32C39C84-84DE-40F9-A27F-7CE5DB1BC429}" dt="2021-12-07T00:30:32.276" v="2049" actId="1076"/>
          <ac:spMkLst>
            <pc:docMk/>
            <pc:sldMk cId="907645096" sldId="4103"/>
            <ac:spMk id="119" creationId="{FCE9F628-DED2-F141-AC1E-CDDB272794AE}"/>
          </ac:spMkLst>
        </pc:spChg>
        <pc:spChg chg="mod">
          <ac:chgData name="Angel Marie Vo" userId="S::avo9@student.gsu.edu::e123b2e6-9cc8-4a62-ba7e-900f7bddfa2a" providerId="AD" clId="Web-{32C39C84-84DE-40F9-A27F-7CE5DB1BC429}" dt="2021-12-07T00:30:09.510" v="2045" actId="1076"/>
          <ac:spMkLst>
            <pc:docMk/>
            <pc:sldMk cId="907645096" sldId="4103"/>
            <ac:spMk id="120" creationId="{3A8F9B47-137F-DB47-AD3E-EDFA9864C513}"/>
          </ac:spMkLst>
        </pc:spChg>
        <pc:spChg chg="mod">
          <ac:chgData name="Angel Marie Vo" userId="S::avo9@student.gsu.edu::e123b2e6-9cc8-4a62-ba7e-900f7bddfa2a" providerId="AD" clId="Web-{32C39C84-84DE-40F9-A27F-7CE5DB1BC429}" dt="2021-12-06T22:02:59.041" v="67" actId="20577"/>
          <ac:spMkLst>
            <pc:docMk/>
            <pc:sldMk cId="907645096" sldId="4103"/>
            <ac:spMk id="121" creationId="{B932947D-6FFE-514B-8DBB-DC3947DA5CBD}"/>
          </ac:spMkLst>
        </pc:spChg>
        <pc:picChg chg="del">
          <ac:chgData name="Angel Marie Vo" userId="S::avo9@student.gsu.edu::e123b2e6-9cc8-4a62-ba7e-900f7bddfa2a" providerId="AD" clId="Web-{32C39C84-84DE-40F9-A27F-7CE5DB1BC429}" dt="2021-12-06T22:03:00.244" v="68"/>
          <ac:picMkLst>
            <pc:docMk/>
            <pc:sldMk cId="907645096" sldId="4103"/>
            <ac:picMk id="3" creationId="{F58D2AE0-350E-3043-BC74-F709F493D7A0}"/>
          </ac:picMkLst>
        </pc:picChg>
      </pc:sldChg>
      <pc:sldChg chg="addSp delSp modSp">
        <pc:chgData name="Angel Marie Vo" userId="S::avo9@student.gsu.edu::e123b2e6-9cc8-4a62-ba7e-900f7bddfa2a" providerId="AD" clId="Web-{32C39C84-84DE-40F9-A27F-7CE5DB1BC429}" dt="2021-12-06T23:28:37.913" v="1381" actId="14100"/>
        <pc:sldMkLst>
          <pc:docMk/>
          <pc:sldMk cId="4150256001" sldId="4110"/>
        </pc:sldMkLst>
        <pc:spChg chg="del">
          <ac:chgData name="Angel Marie Vo" userId="S::avo9@student.gsu.edu::e123b2e6-9cc8-4a62-ba7e-900f7bddfa2a" providerId="AD" clId="Web-{32C39C84-84DE-40F9-A27F-7CE5DB1BC429}" dt="2021-12-06T22:25:40.366" v="280"/>
          <ac:spMkLst>
            <pc:docMk/>
            <pc:sldMk cId="4150256001" sldId="4110"/>
            <ac:spMk id="3" creationId="{7E3AD825-DC84-194E-ADCC-E939EE62EC49}"/>
          </ac:spMkLst>
        </pc:spChg>
        <pc:spChg chg="add del mod ord">
          <ac:chgData name="Angel Marie Vo" userId="S::avo9@student.gsu.edu::e123b2e6-9cc8-4a62-ba7e-900f7bddfa2a" providerId="AD" clId="Web-{32C39C84-84DE-40F9-A27F-7CE5DB1BC429}" dt="2021-12-06T22:51:46.101" v="689" actId="1076"/>
          <ac:spMkLst>
            <pc:docMk/>
            <pc:sldMk cId="4150256001" sldId="4110"/>
            <ac:spMk id="15" creationId="{795548D9-7034-8B42-81F0-21EDA7821ECD}"/>
          </ac:spMkLst>
        </pc:spChg>
        <pc:spChg chg="mod">
          <ac:chgData name="Angel Marie Vo" userId="S::avo9@student.gsu.edu::e123b2e6-9cc8-4a62-ba7e-900f7bddfa2a" providerId="AD" clId="Web-{32C39C84-84DE-40F9-A27F-7CE5DB1BC429}" dt="2021-12-06T23:02:28.646" v="706" actId="20577"/>
          <ac:spMkLst>
            <pc:docMk/>
            <pc:sldMk cId="4150256001" sldId="4110"/>
            <ac:spMk id="17" creationId="{8EF16BDC-8EE7-A14B-B0C7-CFEC2B4ADD96}"/>
          </ac:spMkLst>
        </pc:spChg>
        <pc:spChg chg="mod">
          <ac:chgData name="Angel Marie Vo" userId="S::avo9@student.gsu.edu::e123b2e6-9cc8-4a62-ba7e-900f7bddfa2a" providerId="AD" clId="Web-{32C39C84-84DE-40F9-A27F-7CE5DB1BC429}" dt="2021-12-06T23:28:37.913" v="1381" actId="14100"/>
          <ac:spMkLst>
            <pc:docMk/>
            <pc:sldMk cId="4150256001" sldId="4110"/>
            <ac:spMk id="18" creationId="{FBF187DC-4D78-BB49-8821-A16B2505C3EF}"/>
          </ac:spMkLst>
        </pc:spChg>
        <pc:picChg chg="add mod ord modCrop">
          <ac:chgData name="Angel Marie Vo" userId="S::avo9@student.gsu.edu::e123b2e6-9cc8-4a62-ba7e-900f7bddfa2a" providerId="AD" clId="Web-{32C39C84-84DE-40F9-A27F-7CE5DB1BC429}" dt="2021-12-06T22:29:20.214" v="294" actId="1076"/>
          <ac:picMkLst>
            <pc:docMk/>
            <pc:sldMk cId="4150256001" sldId="4110"/>
            <ac:picMk id="2" creationId="{287CBBC3-04D6-4E2A-B1E5-FD663CE53A47}"/>
          </ac:picMkLst>
        </pc:picChg>
      </pc:sldChg>
      <pc:sldChg chg="modSp">
        <pc:chgData name="Angel Marie Vo" userId="S::avo9@student.gsu.edu::e123b2e6-9cc8-4a62-ba7e-900f7bddfa2a" providerId="AD" clId="Web-{32C39C84-84DE-40F9-A27F-7CE5DB1BC429}" dt="2021-12-07T00:03:08.480" v="1638" actId="20577"/>
        <pc:sldMkLst>
          <pc:docMk/>
          <pc:sldMk cId="3485171266" sldId="4111"/>
        </pc:sldMkLst>
        <pc:spChg chg="mod">
          <ac:chgData name="Angel Marie Vo" userId="S::avo9@student.gsu.edu::e123b2e6-9cc8-4a62-ba7e-900f7bddfa2a" providerId="AD" clId="Web-{32C39C84-84DE-40F9-A27F-7CE5DB1BC429}" dt="2021-12-06T23:20:23.621" v="1213" actId="20577"/>
          <ac:spMkLst>
            <pc:docMk/>
            <pc:sldMk cId="3485171266" sldId="4111"/>
            <ac:spMk id="5" creationId="{C5AE261C-F23C-CA44-A110-9A135516E17F}"/>
          </ac:spMkLst>
        </pc:spChg>
        <pc:spChg chg="mod">
          <ac:chgData name="Angel Marie Vo" userId="S::avo9@student.gsu.edu::e123b2e6-9cc8-4a62-ba7e-900f7bddfa2a" providerId="AD" clId="Web-{32C39C84-84DE-40F9-A27F-7CE5DB1BC429}" dt="2021-12-06T22:50:33.194" v="657" actId="1076"/>
          <ac:spMkLst>
            <pc:docMk/>
            <pc:sldMk cId="3485171266" sldId="4111"/>
            <ac:spMk id="8" creationId="{669DD07B-C7F6-C941-8377-F9F6945100DC}"/>
          </ac:spMkLst>
        </pc:spChg>
        <pc:spChg chg="mod">
          <ac:chgData name="Angel Marie Vo" userId="S::avo9@student.gsu.edu::e123b2e6-9cc8-4a62-ba7e-900f7bddfa2a" providerId="AD" clId="Web-{32C39C84-84DE-40F9-A27F-7CE5DB1BC429}" dt="2021-12-06T23:19:42.620" v="1169" actId="20577"/>
          <ac:spMkLst>
            <pc:docMk/>
            <pc:sldMk cId="3485171266" sldId="4111"/>
            <ac:spMk id="12" creationId="{8BD4807D-875D-7E47-BC04-A2865F7F3868}"/>
          </ac:spMkLst>
        </pc:spChg>
        <pc:spChg chg="mod">
          <ac:chgData name="Angel Marie Vo" userId="S::avo9@student.gsu.edu::e123b2e6-9cc8-4a62-ba7e-900f7bddfa2a" providerId="AD" clId="Web-{32C39C84-84DE-40F9-A27F-7CE5DB1BC429}" dt="2021-12-07T00:02:08.323" v="1551" actId="20577"/>
          <ac:spMkLst>
            <pc:docMk/>
            <pc:sldMk cId="3485171266" sldId="4111"/>
            <ac:spMk id="13" creationId="{75750397-20E5-1D43-BAF8-85C9E172ED12}"/>
          </ac:spMkLst>
        </pc:spChg>
        <pc:spChg chg="mod">
          <ac:chgData name="Angel Marie Vo" userId="S::avo9@student.gsu.edu::e123b2e6-9cc8-4a62-ba7e-900f7bddfa2a" providerId="AD" clId="Web-{32C39C84-84DE-40F9-A27F-7CE5DB1BC429}" dt="2021-12-06T23:15:42.740" v="1090" actId="1076"/>
          <ac:spMkLst>
            <pc:docMk/>
            <pc:sldMk cId="3485171266" sldId="4111"/>
            <ac:spMk id="14" creationId="{3D6D34E1-8D35-1B40-BDCC-879E8E7033AC}"/>
          </ac:spMkLst>
        </pc:spChg>
        <pc:spChg chg="mod">
          <ac:chgData name="Angel Marie Vo" userId="S::avo9@student.gsu.edu::e123b2e6-9cc8-4a62-ba7e-900f7bddfa2a" providerId="AD" clId="Web-{32C39C84-84DE-40F9-A27F-7CE5DB1BC429}" dt="2021-12-06T23:15:42.725" v="1089" actId="1076"/>
          <ac:spMkLst>
            <pc:docMk/>
            <pc:sldMk cId="3485171266" sldId="4111"/>
            <ac:spMk id="15" creationId="{D00F540E-8BF4-B14A-9B73-D3BEB90A7B8C}"/>
          </ac:spMkLst>
        </pc:spChg>
        <pc:spChg chg="mod">
          <ac:chgData name="Angel Marie Vo" userId="S::avo9@student.gsu.edu::e123b2e6-9cc8-4a62-ba7e-900f7bddfa2a" providerId="AD" clId="Web-{32C39C84-84DE-40F9-A27F-7CE5DB1BC429}" dt="2021-12-06T23:15:42.709" v="1088" actId="1076"/>
          <ac:spMkLst>
            <pc:docMk/>
            <pc:sldMk cId="3485171266" sldId="4111"/>
            <ac:spMk id="16" creationId="{2E00901B-F364-DC4E-8308-CB7FDE60A420}"/>
          </ac:spMkLst>
        </pc:spChg>
        <pc:spChg chg="mod">
          <ac:chgData name="Angel Marie Vo" userId="S::avo9@student.gsu.edu::e123b2e6-9cc8-4a62-ba7e-900f7bddfa2a" providerId="AD" clId="Web-{32C39C84-84DE-40F9-A27F-7CE5DB1BC429}" dt="2021-12-06T23:17:21.461" v="1155" actId="20577"/>
          <ac:spMkLst>
            <pc:docMk/>
            <pc:sldMk cId="3485171266" sldId="4111"/>
            <ac:spMk id="17" creationId="{B45A8D91-FAE9-1F49-8BCC-BF3826A32258}"/>
          </ac:spMkLst>
        </pc:spChg>
        <pc:spChg chg="mod">
          <ac:chgData name="Angel Marie Vo" userId="S::avo9@student.gsu.edu::e123b2e6-9cc8-4a62-ba7e-900f7bddfa2a" providerId="AD" clId="Web-{32C39C84-84DE-40F9-A27F-7CE5DB1BC429}" dt="2021-12-07T00:02:39.870" v="1592" actId="20577"/>
          <ac:spMkLst>
            <pc:docMk/>
            <pc:sldMk cId="3485171266" sldId="4111"/>
            <ac:spMk id="18" creationId="{6FCA7DE3-F341-BA4F-A394-FDD66CF34DB4}"/>
          </ac:spMkLst>
        </pc:spChg>
        <pc:spChg chg="mod">
          <ac:chgData name="Angel Marie Vo" userId="S::avo9@student.gsu.edu::e123b2e6-9cc8-4a62-ba7e-900f7bddfa2a" providerId="AD" clId="Web-{32C39C84-84DE-40F9-A27F-7CE5DB1BC429}" dt="2021-12-06T23:17:44.212" v="1156" actId="1076"/>
          <ac:spMkLst>
            <pc:docMk/>
            <pc:sldMk cId="3485171266" sldId="4111"/>
            <ac:spMk id="19" creationId="{E15B863B-3C75-904F-AAE3-1D59BBE09BF3}"/>
          </ac:spMkLst>
        </pc:spChg>
        <pc:spChg chg="mod">
          <ac:chgData name="Angel Marie Vo" userId="S::avo9@student.gsu.edu::e123b2e6-9cc8-4a62-ba7e-900f7bddfa2a" providerId="AD" clId="Web-{32C39C84-84DE-40F9-A27F-7CE5DB1BC429}" dt="2021-12-07T00:03:08.480" v="1638" actId="20577"/>
          <ac:spMkLst>
            <pc:docMk/>
            <pc:sldMk cId="3485171266" sldId="4111"/>
            <ac:spMk id="20" creationId="{F63A9869-32CE-0743-A4DE-7ED1679CF017}"/>
          </ac:spMkLst>
        </pc:spChg>
      </pc:sldChg>
      <pc:sldChg chg="modSp">
        <pc:chgData name="Angel Marie Vo" userId="S::avo9@student.gsu.edu::e123b2e6-9cc8-4a62-ba7e-900f7bddfa2a" providerId="AD" clId="Web-{32C39C84-84DE-40F9-A27F-7CE5DB1BC429}" dt="2021-12-07T00:44:24.198" v="2358" actId="20577"/>
        <pc:sldMkLst>
          <pc:docMk/>
          <pc:sldMk cId="190334849" sldId="4113"/>
        </pc:sldMkLst>
        <pc:spChg chg="mod">
          <ac:chgData name="Angel Marie Vo" userId="S::avo9@student.gsu.edu::e123b2e6-9cc8-4a62-ba7e-900f7bddfa2a" providerId="AD" clId="Web-{32C39C84-84DE-40F9-A27F-7CE5DB1BC429}" dt="2021-12-07T00:44:08.838" v="2352" actId="20577"/>
          <ac:spMkLst>
            <pc:docMk/>
            <pc:sldMk cId="190334849" sldId="4113"/>
            <ac:spMk id="42" creationId="{23741376-CAB2-AD41-80DB-D218545035A5}"/>
          </ac:spMkLst>
        </pc:spChg>
        <pc:spChg chg="mod">
          <ac:chgData name="Angel Marie Vo" userId="S::avo9@student.gsu.edu::e123b2e6-9cc8-4a62-ba7e-900f7bddfa2a" providerId="AD" clId="Web-{32C39C84-84DE-40F9-A27F-7CE5DB1BC429}" dt="2021-12-07T00:44:24.198" v="2358" actId="20577"/>
          <ac:spMkLst>
            <pc:docMk/>
            <pc:sldMk cId="190334849" sldId="4113"/>
            <ac:spMk id="70" creationId="{5F04D10D-2FF5-814B-BFE1-EBD1794F6FF5}"/>
          </ac:spMkLst>
        </pc:spChg>
      </pc:sldChg>
      <pc:sldChg chg="modSp">
        <pc:chgData name="Angel Marie Vo" userId="S::avo9@student.gsu.edu::e123b2e6-9cc8-4a62-ba7e-900f7bddfa2a" providerId="AD" clId="Web-{32C39C84-84DE-40F9-A27F-7CE5DB1BC429}" dt="2021-12-07T00:59:55.355" v="2610" actId="20577"/>
        <pc:sldMkLst>
          <pc:docMk/>
          <pc:sldMk cId="3192662058" sldId="4114"/>
        </pc:sldMkLst>
        <pc:spChg chg="mod">
          <ac:chgData name="Angel Marie Vo" userId="S::avo9@student.gsu.edu::e123b2e6-9cc8-4a62-ba7e-900f7bddfa2a" providerId="AD" clId="Web-{32C39C84-84DE-40F9-A27F-7CE5DB1BC429}" dt="2021-12-06T23:54:55.533" v="1386" actId="20577"/>
          <ac:spMkLst>
            <pc:docMk/>
            <pc:sldMk cId="3192662058" sldId="4114"/>
            <ac:spMk id="4" creationId="{EF2DFE73-40C0-4747-B28B-55D26F22F796}"/>
          </ac:spMkLst>
        </pc:spChg>
        <pc:spChg chg="mod">
          <ac:chgData name="Angel Marie Vo" userId="S::avo9@student.gsu.edu::e123b2e6-9cc8-4a62-ba7e-900f7bddfa2a" providerId="AD" clId="Web-{32C39C84-84DE-40F9-A27F-7CE5DB1BC429}" dt="2021-12-07T00:34:32.389" v="2216" actId="20577"/>
          <ac:spMkLst>
            <pc:docMk/>
            <pc:sldMk cId="3192662058" sldId="4114"/>
            <ac:spMk id="5" creationId="{36B41A66-7C4A-D64C-809D-090CE0DADF51}"/>
          </ac:spMkLst>
        </pc:spChg>
        <pc:spChg chg="mod">
          <ac:chgData name="Angel Marie Vo" userId="S::avo9@student.gsu.edu::e123b2e6-9cc8-4a62-ba7e-900f7bddfa2a" providerId="AD" clId="Web-{32C39C84-84DE-40F9-A27F-7CE5DB1BC429}" dt="2021-12-07T00:34:03.670" v="2182" actId="1076"/>
          <ac:spMkLst>
            <pc:docMk/>
            <pc:sldMk cId="3192662058" sldId="4114"/>
            <ac:spMk id="6" creationId="{C94708CF-5838-D34C-ADC8-CEBFDED18DFE}"/>
          </ac:spMkLst>
        </pc:spChg>
        <pc:spChg chg="mod">
          <ac:chgData name="Angel Marie Vo" userId="S::avo9@student.gsu.edu::e123b2e6-9cc8-4a62-ba7e-900f7bddfa2a" providerId="AD" clId="Web-{32C39C84-84DE-40F9-A27F-7CE5DB1BC429}" dt="2021-12-07T00:36:18.501" v="2248" actId="20577"/>
          <ac:spMkLst>
            <pc:docMk/>
            <pc:sldMk cId="3192662058" sldId="4114"/>
            <ac:spMk id="7" creationId="{BF9B2CA7-F993-1E42-9701-663CFFF87F08}"/>
          </ac:spMkLst>
        </pc:spChg>
        <pc:spChg chg="mod">
          <ac:chgData name="Angel Marie Vo" userId="S::avo9@student.gsu.edu::e123b2e6-9cc8-4a62-ba7e-900f7bddfa2a" providerId="AD" clId="Web-{32C39C84-84DE-40F9-A27F-7CE5DB1BC429}" dt="2021-12-07T00:35:31.312" v="2232" actId="1076"/>
          <ac:spMkLst>
            <pc:docMk/>
            <pc:sldMk cId="3192662058" sldId="4114"/>
            <ac:spMk id="8" creationId="{6D7D1621-8CF0-254C-A464-F7F30A22B6C5}"/>
          </ac:spMkLst>
        </pc:spChg>
        <pc:spChg chg="mod">
          <ac:chgData name="Angel Marie Vo" userId="S::avo9@student.gsu.edu::e123b2e6-9cc8-4a62-ba7e-900f7bddfa2a" providerId="AD" clId="Web-{32C39C84-84DE-40F9-A27F-7CE5DB1BC429}" dt="2021-12-07T00:46:10.903" v="2425" actId="20577"/>
          <ac:spMkLst>
            <pc:docMk/>
            <pc:sldMk cId="3192662058" sldId="4114"/>
            <ac:spMk id="9" creationId="{451171A8-2FD5-FC4E-946E-9E784341925E}"/>
          </ac:spMkLst>
        </pc:spChg>
        <pc:spChg chg="mod">
          <ac:chgData name="Angel Marie Vo" userId="S::avo9@student.gsu.edu::e123b2e6-9cc8-4a62-ba7e-900f7bddfa2a" providerId="AD" clId="Web-{32C39C84-84DE-40F9-A27F-7CE5DB1BC429}" dt="2021-12-07T00:39:42.020" v="2321" actId="20577"/>
          <ac:spMkLst>
            <pc:docMk/>
            <pc:sldMk cId="3192662058" sldId="4114"/>
            <ac:spMk id="10" creationId="{3F496B9A-ED40-6D4E-B1AD-8962ADC07CA1}"/>
          </ac:spMkLst>
        </pc:spChg>
        <pc:spChg chg="mod">
          <ac:chgData name="Angel Marie Vo" userId="S::avo9@student.gsu.edu::e123b2e6-9cc8-4a62-ba7e-900f7bddfa2a" providerId="AD" clId="Web-{32C39C84-84DE-40F9-A27F-7CE5DB1BC429}" dt="2021-12-07T00:59:39.292" v="2574" actId="20577"/>
          <ac:spMkLst>
            <pc:docMk/>
            <pc:sldMk cId="3192662058" sldId="4114"/>
            <ac:spMk id="11" creationId="{25D3FCA2-7B38-FD42-A779-31D4C27C01D8}"/>
          </ac:spMkLst>
        </pc:spChg>
        <pc:spChg chg="mod">
          <ac:chgData name="Angel Marie Vo" userId="S::avo9@student.gsu.edu::e123b2e6-9cc8-4a62-ba7e-900f7bddfa2a" providerId="AD" clId="Web-{32C39C84-84DE-40F9-A27F-7CE5DB1BC429}" dt="2021-12-07T00:36:32.485" v="2260" actId="20577"/>
          <ac:spMkLst>
            <pc:docMk/>
            <pc:sldMk cId="3192662058" sldId="4114"/>
            <ac:spMk id="12" creationId="{BAB89B85-F8B9-D744-9959-A1969DDE2E85}"/>
          </ac:spMkLst>
        </pc:spChg>
        <pc:spChg chg="mod">
          <ac:chgData name="Angel Marie Vo" userId="S::avo9@student.gsu.edu::e123b2e6-9cc8-4a62-ba7e-900f7bddfa2a" providerId="AD" clId="Web-{32C39C84-84DE-40F9-A27F-7CE5DB1BC429}" dt="2021-12-07T00:37:55.643" v="2306" actId="20577"/>
          <ac:spMkLst>
            <pc:docMk/>
            <pc:sldMk cId="3192662058" sldId="4114"/>
            <ac:spMk id="13" creationId="{12CF509B-98DE-1F43-B987-87532F89FCF6}"/>
          </ac:spMkLst>
        </pc:spChg>
        <pc:spChg chg="mod">
          <ac:chgData name="Angel Marie Vo" userId="S::avo9@student.gsu.edu::e123b2e6-9cc8-4a62-ba7e-900f7bddfa2a" providerId="AD" clId="Web-{32C39C84-84DE-40F9-A27F-7CE5DB1BC429}" dt="2021-12-07T00:38:17.393" v="2315" actId="20577"/>
          <ac:spMkLst>
            <pc:docMk/>
            <pc:sldMk cId="3192662058" sldId="4114"/>
            <ac:spMk id="14" creationId="{11CED4E5-1A6A-AD44-901C-457908F5E65F}"/>
          </ac:spMkLst>
        </pc:spChg>
        <pc:spChg chg="mod">
          <ac:chgData name="Angel Marie Vo" userId="S::avo9@student.gsu.edu::e123b2e6-9cc8-4a62-ba7e-900f7bddfa2a" providerId="AD" clId="Web-{32C39C84-84DE-40F9-A27F-7CE5DB1BC429}" dt="2021-12-07T00:54:59.147" v="2496" actId="20577"/>
          <ac:spMkLst>
            <pc:docMk/>
            <pc:sldMk cId="3192662058" sldId="4114"/>
            <ac:spMk id="15" creationId="{7AB1F013-1A29-3044-A5A7-D1D9D4E9E9CD}"/>
          </ac:spMkLst>
        </pc:spChg>
        <pc:spChg chg="mod">
          <ac:chgData name="Angel Marie Vo" userId="S::avo9@student.gsu.edu::e123b2e6-9cc8-4a62-ba7e-900f7bddfa2a" providerId="AD" clId="Web-{32C39C84-84DE-40F9-A27F-7CE5DB1BC429}" dt="2021-12-07T00:39:57.084" v="2336" actId="20577"/>
          <ac:spMkLst>
            <pc:docMk/>
            <pc:sldMk cId="3192662058" sldId="4114"/>
            <ac:spMk id="16" creationId="{1C371A33-735C-9C4B-8906-DD13675A273E}"/>
          </ac:spMkLst>
        </pc:spChg>
        <pc:spChg chg="mod">
          <ac:chgData name="Angel Marie Vo" userId="S::avo9@student.gsu.edu::e123b2e6-9cc8-4a62-ba7e-900f7bddfa2a" providerId="AD" clId="Web-{32C39C84-84DE-40F9-A27F-7CE5DB1BC429}" dt="2021-12-07T00:59:55.355" v="2610" actId="20577"/>
          <ac:spMkLst>
            <pc:docMk/>
            <pc:sldMk cId="3192662058" sldId="4114"/>
            <ac:spMk id="17" creationId="{8AFD29CE-86EE-894B-9C49-3FA90916DE10}"/>
          </ac:spMkLst>
        </pc:spChg>
      </pc:sldChg>
      <pc:sldChg chg="new del">
        <pc:chgData name="Angel Marie Vo" userId="S::avo9@student.gsu.edu::e123b2e6-9cc8-4a62-ba7e-900f7bddfa2a" providerId="AD" clId="Web-{32C39C84-84DE-40F9-A27F-7CE5DB1BC429}" dt="2021-12-07T00:48:08.093" v="2427"/>
        <pc:sldMkLst>
          <pc:docMk/>
          <pc:sldMk cId="3096430166" sldId="41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1C552-5B0B-5B4D-8BA3-BDFEB927FB4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5ECE9-170F-B048-80BE-17BF1779F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5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5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********Need for automation, integration…. </a:t>
            </a:r>
          </a:p>
          <a:p>
            <a:r>
              <a:rPr lang="en-US"/>
              <a:t>Contributing to existing data</a:t>
            </a:r>
          </a:p>
          <a:p>
            <a:r>
              <a:rPr lang="en-US"/>
              <a:t>This is the center of excellence Tableau dashboard that </a:t>
            </a:r>
            <a:r>
              <a:rPr lang="en-US" err="1"/>
              <a:t>justyna</a:t>
            </a:r>
            <a:r>
              <a:rPr lang="en-US"/>
              <a:t> maintains (ADD SLIDE, SCREENSHOT)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5ECE9-170F-B048-80BE-17BF1779F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5ECE9-170F-B048-80BE-17BF1779F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86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18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7126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5896-E487-8E45-89D2-B16FCCA26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72AA-680A-9841-9F95-5381D05F6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B787-D1EA-EE44-A415-3772D4DB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FB462-3B48-0D46-A488-9AE1B8BA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0B7B0-9EFE-414F-864C-3974122C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4917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5048-6A0E-BE4A-90B9-698D0979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BDD28-57BD-1041-871C-BBDB6C7FD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C122B-34D0-4B4F-9426-563653E8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2BE10-C9C1-FA41-8193-329E7B7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15754-1828-994C-B1D4-84D75DBD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963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9C30C-7189-5F45-A020-F9345D907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9B25A-2B2A-F043-A233-E8BADF42D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DAC6-5AFE-FC43-88AC-A17FBE67D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92821-1CB5-5A4B-B190-80B70C2B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212BF-251B-434A-834B-C3E31E1B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017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74937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FB9380-AFEF-C24A-B6B0-C913C9A19F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  <a:custGeom>
            <a:avLst/>
            <a:gdLst>
              <a:gd name="connsiteX0" fmla="*/ 9129544 w 12188824"/>
              <a:gd name="connsiteY0" fmla="*/ 5935250 h 13716000"/>
              <a:gd name="connsiteX1" fmla="*/ 12188824 w 12188824"/>
              <a:gd name="connsiteY1" fmla="*/ 5935250 h 13716000"/>
              <a:gd name="connsiteX2" fmla="*/ 12188824 w 12188824"/>
              <a:gd name="connsiteY2" fmla="*/ 13716000 h 13716000"/>
              <a:gd name="connsiteX3" fmla="*/ 6219212 w 12188824"/>
              <a:gd name="connsiteY3" fmla="*/ 13716000 h 13716000"/>
              <a:gd name="connsiteX4" fmla="*/ 6219212 w 12188824"/>
              <a:gd name="connsiteY4" fmla="*/ 11766884 h 13716000"/>
              <a:gd name="connsiteX5" fmla="*/ 8720472 w 12188824"/>
              <a:gd name="connsiteY5" fmla="*/ 11766884 h 13716000"/>
              <a:gd name="connsiteX6" fmla="*/ 9129544 w 12188824"/>
              <a:gd name="connsiteY6" fmla="*/ 11766884 h 13716000"/>
              <a:gd name="connsiteX7" fmla="*/ 9129544 w 12188824"/>
              <a:gd name="connsiteY7" fmla="*/ 11357811 h 13716000"/>
              <a:gd name="connsiteX8" fmla="*/ 0 w 12188824"/>
              <a:gd name="connsiteY8" fmla="*/ 0 h 13716000"/>
              <a:gd name="connsiteX9" fmla="*/ 8720472 w 12188824"/>
              <a:gd name="connsiteY9" fmla="*/ 0 h 13716000"/>
              <a:gd name="connsiteX10" fmla="*/ 8720472 w 12188824"/>
              <a:gd name="connsiteY10" fmla="*/ 11357811 h 13716000"/>
              <a:gd name="connsiteX11" fmla="*/ 0 w 12188824"/>
              <a:gd name="connsiteY11" fmla="*/ 1135781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8824" h="13716000">
                <a:moveTo>
                  <a:pt x="9129544" y="5935250"/>
                </a:moveTo>
                <a:lnTo>
                  <a:pt x="12188824" y="5935250"/>
                </a:lnTo>
                <a:lnTo>
                  <a:pt x="12188824" y="13716000"/>
                </a:lnTo>
                <a:lnTo>
                  <a:pt x="6219212" y="13716000"/>
                </a:lnTo>
                <a:lnTo>
                  <a:pt x="6219212" y="11766884"/>
                </a:lnTo>
                <a:lnTo>
                  <a:pt x="8720472" y="11766884"/>
                </a:lnTo>
                <a:lnTo>
                  <a:pt x="9129544" y="11766884"/>
                </a:lnTo>
                <a:lnTo>
                  <a:pt x="9129544" y="11357811"/>
                </a:lnTo>
                <a:close/>
                <a:moveTo>
                  <a:pt x="0" y="0"/>
                </a:moveTo>
                <a:lnTo>
                  <a:pt x="8720472" y="0"/>
                </a:lnTo>
                <a:lnTo>
                  <a:pt x="8720472" y="11357811"/>
                </a:lnTo>
                <a:lnTo>
                  <a:pt x="0" y="113578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7437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52F0C8-485A-FF4B-A4C6-67F6F14997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60358"/>
            <a:ext cx="12192000" cy="4816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2096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04C65F-6EFA-EC44-A33E-D32997B186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27090" y="1571430"/>
            <a:ext cx="1413502" cy="1412392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B654735-8DBB-6E43-BD6E-1C806ABD8D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7090" y="3318019"/>
            <a:ext cx="1413502" cy="1412392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701CFD-5F1C-C647-AA08-6F97112BDD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27090" y="5064608"/>
            <a:ext cx="1413502" cy="1412392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11996"/>
      </p:ext>
    </p:extLst>
  </p:cSld>
  <p:clrMapOvr>
    <a:masterClrMapping/>
  </p:clrMapOvr>
  <p:transition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1D80-B702-B942-9D6C-3003E398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894B-CBE5-3349-B482-210EFA07E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228C6-03E6-FA40-8A6C-E2D7841E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D9E74-1F71-EA46-969C-55AA0585D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51AF1-0C4B-1D45-BE9D-AE56E5E5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975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552F-2E8F-104B-8B9E-26503024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7B4E2-FF86-F34E-926C-68FB962B2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D2132-4C53-A44D-9020-2984CC4F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27563-E926-3D4D-ACC0-99EB6E51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0F464-B0BD-6741-8CF6-8874C937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071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6C59-C7CE-DA40-A276-6B9AB650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D01A3-DCB7-FA40-BA48-E3654F526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88045-B62F-2D4F-9E95-E65F9FF33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36951-65EE-894D-B274-EC5BDCA8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B1C5B-5C70-8248-928C-C91D1B12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35B46-2264-F94F-86B0-F5E6AF67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8293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DD9D-250E-9546-AC50-1855529E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D1DC3-8887-7148-A630-7F706067C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01400-45CC-5F49-B875-3141D8DBE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EFEC1-A83A-A74D-95E6-46BB25959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D3C05-D9C4-DB4A-9A7D-7BA93BC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F4164-2191-3E4D-91AE-4EF99666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4F80A-D7C1-2240-BEE1-0DA5BDA4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62D8B-7BBD-614B-A43D-FFBD6793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032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F2AC-9D7E-4549-9516-3ECEE459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63592-F92F-DF43-B307-5A129EE5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C3438-6F53-C249-BB0E-0506105A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5AC4D-989F-0444-8A40-C4547D8E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095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91758-4A97-5D4A-998B-9A3D6D26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772DD-4C33-B94B-BEA9-9875148C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D2563-814C-AE46-88BF-43E5CF75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0910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9772-B238-8B47-97AD-3713369B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E5AA6-CC19-7A44-A814-AABBDCFED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4FA13-4CEF-C74F-B808-06847E352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B575E-4AC0-A649-98D4-D9AFBECA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0217A-88C5-2847-A04B-EDD190D8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A0F43-426A-2D45-9BC0-C909B955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381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9BB4-2FAE-2549-8844-D91D22DC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EB5D5-9B4B-FB46-A3CA-17B521B3B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DF5DC-8B38-AA45-9555-E4F0DCA6C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A1774-2274-314A-833B-E410E023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62AE5-5011-D940-A843-8621E2F6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D7E3C-C635-7046-AE9F-EF1F2053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871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2E477-6920-3A4C-A681-F1E0931C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9EB3-273D-8247-BB8C-6DE486BF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875D-79CA-8D42-8A3B-4E152BF79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DD7EB-3C49-F54E-8844-0A8480EC88E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CA64-EBC6-5542-842E-159D9228F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C77CE-2228-B948-8C68-95A74EB36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0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542D0C3E-E30C-0241-8AD9-426D4DEECBDC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7137783" y="4502350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C31559CD-DD8B-A240-9D94-0BA238D31C92}"/>
              </a:ext>
            </a:extLst>
          </p:cNvPr>
          <p:cNvSpPr>
            <a:spLocks noChangeArrowheads="1"/>
          </p:cNvSpPr>
          <p:nvPr/>
        </p:nvSpPr>
        <p:spPr bwMode="auto">
          <a:xfrm rot="13500000">
            <a:off x="8221236" y="2298264"/>
            <a:ext cx="2553637" cy="63242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A695FC6-42D6-E14C-9BC0-6F28F7202562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-1232606" y="523289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A02A63E2-F965-254B-B988-D3D786732F64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271000" y="-2030107"/>
            <a:ext cx="2553637" cy="63242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932" y="3039893"/>
            <a:ext cx="11654152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450">
                <a:solidFill>
                  <a:schemeClr val="tx2"/>
                </a:solidFill>
                <a:latin typeface="Tahoma" panose="020B0604030504040204" pitchFamily="34" charset="0"/>
                <a:ea typeface="Source Sans Pro" panose="020B0503030403020204" pitchFamily="34" charset="0"/>
                <a:cs typeface="Mukta" panose="020B0000000000000000" pitchFamily="34" charset="77"/>
              </a:rPr>
              <a:t>TRELLO PROJECT MANAGEMENT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6870" y="3938629"/>
            <a:ext cx="6618287" cy="830997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2400" spc="750">
                <a:latin typeface="Calibri Light" panose="020F030202020403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FALL 2021 CAPSTONE PROJECT:</a:t>
            </a:r>
            <a:br>
              <a:rPr lang="en-US" sz="2400" spc="750">
                <a:latin typeface="Calibri Light" panose="020F030202020403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</a:br>
            <a:r>
              <a:rPr lang="en-US" sz="2400" spc="750">
                <a:latin typeface="Calibri Light" panose="020F030202020403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CENTER OF EXCELLENCE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8DC920C0-EBDE-5F4F-8275-EBE362B89CA8}"/>
              </a:ext>
            </a:extLst>
          </p:cNvPr>
          <p:cNvSpPr/>
          <p:nvPr/>
        </p:nvSpPr>
        <p:spPr>
          <a:xfrm>
            <a:off x="10347455" y="-561853"/>
            <a:ext cx="2165090" cy="2165090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68A4768A-9D82-D54E-919C-9817FD9A2F7D}"/>
              </a:ext>
            </a:extLst>
          </p:cNvPr>
          <p:cNvSpPr/>
          <p:nvPr/>
        </p:nvSpPr>
        <p:spPr>
          <a:xfrm>
            <a:off x="-976019" y="5696372"/>
            <a:ext cx="1830222" cy="1830222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8AFBE-AFFD-A84C-BBC5-914A0BE2404B}"/>
              </a:ext>
            </a:extLst>
          </p:cNvPr>
          <p:cNvSpPr txBox="1"/>
          <p:nvPr/>
        </p:nvSpPr>
        <p:spPr>
          <a:xfrm>
            <a:off x="3134973" y="2735032"/>
            <a:ext cx="659904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DANIEL PARK ★ ANGEL VO ★ ADITYA BAGCHI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C8476D-FF32-9840-A25F-9301A2AF1FB7}"/>
              </a:ext>
            </a:extLst>
          </p:cNvPr>
          <p:cNvSpPr txBox="1"/>
          <p:nvPr/>
        </p:nvSpPr>
        <p:spPr>
          <a:xfrm>
            <a:off x="4503911" y="4882255"/>
            <a:ext cx="31841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+mj-lt"/>
              </a:rPr>
              <a:t>SPONSOR: JUSTYNA GRINHOLC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1A5D34BD-5742-5F4E-968B-13B8325E0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948" y="200087"/>
            <a:ext cx="2028101" cy="2639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F3EDB-0A73-4A91-A0C9-E3A966AB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1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1CCE7-0048-A246-8500-CDB23F409EFF}"/>
              </a:ext>
            </a:extLst>
          </p:cNvPr>
          <p:cNvSpPr txBox="1"/>
          <p:nvPr/>
        </p:nvSpPr>
        <p:spPr>
          <a:xfrm>
            <a:off x="3184003" y="306186"/>
            <a:ext cx="58240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MAJOR PROJECT PROCESSES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D769B-59F5-6E46-8E9B-0E07A401AE95}"/>
              </a:ext>
            </a:extLst>
          </p:cNvPr>
          <p:cNvSpPr txBox="1"/>
          <p:nvPr/>
        </p:nvSpPr>
        <p:spPr>
          <a:xfrm>
            <a:off x="3066193" y="832416"/>
            <a:ext cx="603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5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MAJOR PROJECT TASKS → DIVIDED INTO SMALLER SUBTASKS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1950176-BF40-3246-97AA-C36BCD987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138" y="2953150"/>
            <a:ext cx="2087358" cy="1045253"/>
          </a:xfrm>
          <a:custGeom>
            <a:avLst/>
            <a:gdLst>
              <a:gd name="T0" fmla="*/ 2908 w 2922"/>
              <a:gd name="T1" fmla="*/ 1465 h 1466"/>
              <a:gd name="T2" fmla="*/ 0 w 2922"/>
              <a:gd name="T3" fmla="*/ 28 h 1466"/>
              <a:gd name="T4" fmla="*/ 13 w 2922"/>
              <a:gd name="T5" fmla="*/ 0 h 1466"/>
              <a:gd name="T6" fmla="*/ 2921 w 2922"/>
              <a:gd name="T7" fmla="*/ 1438 h 1466"/>
              <a:gd name="T8" fmla="*/ 2908 w 2922"/>
              <a:gd name="T9" fmla="*/ 1465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2" h="1466">
                <a:moveTo>
                  <a:pt x="2908" y="1465"/>
                </a:moveTo>
                <a:lnTo>
                  <a:pt x="0" y="28"/>
                </a:lnTo>
                <a:lnTo>
                  <a:pt x="13" y="0"/>
                </a:lnTo>
                <a:lnTo>
                  <a:pt x="2921" y="1438"/>
                </a:lnTo>
                <a:lnTo>
                  <a:pt x="2908" y="1465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E881F97-8ECF-9C4C-A9FE-2C0BC9563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5226" y="2953150"/>
            <a:ext cx="2087357" cy="1045253"/>
          </a:xfrm>
          <a:custGeom>
            <a:avLst/>
            <a:gdLst>
              <a:gd name="T0" fmla="*/ 2908 w 2924"/>
              <a:gd name="T1" fmla="*/ 1465 h 1466"/>
              <a:gd name="T2" fmla="*/ 0 w 2924"/>
              <a:gd name="T3" fmla="*/ 28 h 1466"/>
              <a:gd name="T4" fmla="*/ 14 w 2924"/>
              <a:gd name="T5" fmla="*/ 0 h 1466"/>
              <a:gd name="T6" fmla="*/ 2923 w 2924"/>
              <a:gd name="T7" fmla="*/ 1438 h 1466"/>
              <a:gd name="T8" fmla="*/ 2908 w 2924"/>
              <a:gd name="T9" fmla="*/ 1465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4" h="1466">
                <a:moveTo>
                  <a:pt x="2908" y="1465"/>
                </a:moveTo>
                <a:lnTo>
                  <a:pt x="0" y="28"/>
                </a:lnTo>
                <a:lnTo>
                  <a:pt x="14" y="0"/>
                </a:lnTo>
                <a:lnTo>
                  <a:pt x="2923" y="1438"/>
                </a:lnTo>
                <a:lnTo>
                  <a:pt x="2908" y="1465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5F7E659-EA54-614A-8BFD-C7B2A651E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896" y="2953150"/>
            <a:ext cx="2087358" cy="1045253"/>
          </a:xfrm>
          <a:custGeom>
            <a:avLst/>
            <a:gdLst>
              <a:gd name="T0" fmla="*/ 14 w 2923"/>
              <a:gd name="T1" fmla="*/ 1465 h 1466"/>
              <a:gd name="T2" fmla="*/ 0 w 2923"/>
              <a:gd name="T3" fmla="*/ 1438 h 1466"/>
              <a:gd name="T4" fmla="*/ 2908 w 2923"/>
              <a:gd name="T5" fmla="*/ 0 h 1466"/>
              <a:gd name="T6" fmla="*/ 2922 w 2923"/>
              <a:gd name="T7" fmla="*/ 28 h 1466"/>
              <a:gd name="T8" fmla="*/ 14 w 2923"/>
              <a:gd name="T9" fmla="*/ 1465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3" h="1466">
                <a:moveTo>
                  <a:pt x="14" y="1465"/>
                </a:moveTo>
                <a:lnTo>
                  <a:pt x="0" y="1438"/>
                </a:lnTo>
                <a:lnTo>
                  <a:pt x="2908" y="0"/>
                </a:lnTo>
                <a:lnTo>
                  <a:pt x="2922" y="28"/>
                </a:lnTo>
                <a:lnTo>
                  <a:pt x="14" y="1465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882DEE2-147A-4843-B99E-0AAAC1EB1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831" y="2962597"/>
            <a:ext cx="50374" cy="198345"/>
          </a:xfrm>
          <a:custGeom>
            <a:avLst/>
            <a:gdLst>
              <a:gd name="T0" fmla="*/ 67 w 69"/>
              <a:gd name="T1" fmla="*/ 10 h 278"/>
              <a:gd name="T2" fmla="*/ 67 w 69"/>
              <a:gd name="T3" fmla="*/ 12 h 278"/>
              <a:gd name="T4" fmla="*/ 64 w 69"/>
              <a:gd name="T5" fmla="*/ 22 h 278"/>
              <a:gd name="T6" fmla="*/ 62 w 69"/>
              <a:gd name="T7" fmla="*/ 25 h 278"/>
              <a:gd name="T8" fmla="*/ 59 w 69"/>
              <a:gd name="T9" fmla="*/ 32 h 278"/>
              <a:gd name="T10" fmla="*/ 57 w 69"/>
              <a:gd name="T11" fmla="*/ 36 h 278"/>
              <a:gd name="T12" fmla="*/ 52 w 69"/>
              <a:gd name="T13" fmla="*/ 42 h 278"/>
              <a:gd name="T14" fmla="*/ 49 w 69"/>
              <a:gd name="T15" fmla="*/ 47 h 278"/>
              <a:gd name="T16" fmla="*/ 44 w 69"/>
              <a:gd name="T17" fmla="*/ 52 h 278"/>
              <a:gd name="T18" fmla="*/ 38 w 69"/>
              <a:gd name="T19" fmla="*/ 57 h 278"/>
              <a:gd name="T20" fmla="*/ 31 w 69"/>
              <a:gd name="T21" fmla="*/ 63 h 278"/>
              <a:gd name="T22" fmla="*/ 29 w 69"/>
              <a:gd name="T23" fmla="*/ 65 h 278"/>
              <a:gd name="T24" fmla="*/ 17 w 69"/>
              <a:gd name="T25" fmla="*/ 73 h 278"/>
              <a:gd name="T26" fmla="*/ 14 w 69"/>
              <a:gd name="T27" fmla="*/ 75 h 278"/>
              <a:gd name="T28" fmla="*/ 0 w 69"/>
              <a:gd name="T29" fmla="*/ 82 h 278"/>
              <a:gd name="T30" fmla="*/ 0 w 69"/>
              <a:gd name="T31" fmla="*/ 277 h 278"/>
              <a:gd name="T32" fmla="*/ 14 w 69"/>
              <a:gd name="T33" fmla="*/ 268 h 278"/>
              <a:gd name="T34" fmla="*/ 17 w 69"/>
              <a:gd name="T35" fmla="*/ 267 h 278"/>
              <a:gd name="T36" fmla="*/ 19 w 69"/>
              <a:gd name="T37" fmla="*/ 266 h 278"/>
              <a:gd name="T38" fmla="*/ 29 w 69"/>
              <a:gd name="T39" fmla="*/ 259 h 278"/>
              <a:gd name="T40" fmla="*/ 31 w 69"/>
              <a:gd name="T41" fmla="*/ 258 h 278"/>
              <a:gd name="T42" fmla="*/ 35 w 69"/>
              <a:gd name="T43" fmla="*/ 254 h 278"/>
              <a:gd name="T44" fmla="*/ 38 w 69"/>
              <a:gd name="T45" fmla="*/ 251 h 278"/>
              <a:gd name="T46" fmla="*/ 44 w 69"/>
              <a:gd name="T47" fmla="*/ 246 h 278"/>
              <a:gd name="T48" fmla="*/ 46 w 69"/>
              <a:gd name="T49" fmla="*/ 243 h 278"/>
              <a:gd name="T50" fmla="*/ 49 w 69"/>
              <a:gd name="T51" fmla="*/ 240 h 278"/>
              <a:gd name="T52" fmla="*/ 52 w 69"/>
              <a:gd name="T53" fmla="*/ 236 h 278"/>
              <a:gd name="T54" fmla="*/ 54 w 69"/>
              <a:gd name="T55" fmla="*/ 234 h 278"/>
              <a:gd name="T56" fmla="*/ 57 w 69"/>
              <a:gd name="T57" fmla="*/ 230 h 278"/>
              <a:gd name="T58" fmla="*/ 59 w 69"/>
              <a:gd name="T59" fmla="*/ 226 h 278"/>
              <a:gd name="T60" fmla="*/ 60 w 69"/>
              <a:gd name="T61" fmla="*/ 225 h 278"/>
              <a:gd name="T62" fmla="*/ 62 w 69"/>
              <a:gd name="T63" fmla="*/ 219 h 278"/>
              <a:gd name="T64" fmla="*/ 64 w 69"/>
              <a:gd name="T65" fmla="*/ 216 h 278"/>
              <a:gd name="T66" fmla="*/ 64 w 69"/>
              <a:gd name="T67" fmla="*/ 215 h 278"/>
              <a:gd name="T68" fmla="*/ 67 w 69"/>
              <a:gd name="T69" fmla="*/ 206 h 278"/>
              <a:gd name="T70" fmla="*/ 67 w 69"/>
              <a:gd name="T71" fmla="*/ 204 h 278"/>
              <a:gd name="T72" fmla="*/ 68 w 69"/>
              <a:gd name="T73" fmla="*/ 196 h 278"/>
              <a:gd name="T74" fmla="*/ 68 w 69"/>
              <a:gd name="T75" fmla="*/ 195 h 278"/>
              <a:gd name="T76" fmla="*/ 68 w 69"/>
              <a:gd name="T77" fmla="*/ 0 h 278"/>
              <a:gd name="T78" fmla="*/ 67 w 69"/>
              <a:gd name="T79" fmla="*/ 1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" h="278">
                <a:moveTo>
                  <a:pt x="67" y="10"/>
                </a:moveTo>
                <a:cubicBezTo>
                  <a:pt x="67" y="10"/>
                  <a:pt x="67" y="11"/>
                  <a:pt x="67" y="12"/>
                </a:cubicBezTo>
                <a:cubicBezTo>
                  <a:pt x="66" y="15"/>
                  <a:pt x="65" y="19"/>
                  <a:pt x="64" y="22"/>
                </a:cubicBezTo>
                <a:cubicBezTo>
                  <a:pt x="63" y="23"/>
                  <a:pt x="63" y="24"/>
                  <a:pt x="62" y="25"/>
                </a:cubicBezTo>
                <a:cubicBezTo>
                  <a:pt x="62" y="28"/>
                  <a:pt x="60" y="30"/>
                  <a:pt x="59" y="32"/>
                </a:cubicBezTo>
                <a:cubicBezTo>
                  <a:pt x="58" y="33"/>
                  <a:pt x="57" y="34"/>
                  <a:pt x="57" y="36"/>
                </a:cubicBezTo>
                <a:cubicBezTo>
                  <a:pt x="55" y="38"/>
                  <a:pt x="53" y="40"/>
                  <a:pt x="52" y="42"/>
                </a:cubicBezTo>
                <a:cubicBezTo>
                  <a:pt x="51" y="43"/>
                  <a:pt x="50" y="45"/>
                  <a:pt x="49" y="47"/>
                </a:cubicBezTo>
                <a:cubicBezTo>
                  <a:pt x="47" y="48"/>
                  <a:pt x="46" y="50"/>
                  <a:pt x="44" y="52"/>
                </a:cubicBezTo>
                <a:cubicBezTo>
                  <a:pt x="42" y="53"/>
                  <a:pt x="40" y="55"/>
                  <a:pt x="38" y="57"/>
                </a:cubicBezTo>
                <a:cubicBezTo>
                  <a:pt x="36" y="59"/>
                  <a:pt x="33" y="61"/>
                  <a:pt x="31" y="63"/>
                </a:cubicBezTo>
                <a:cubicBezTo>
                  <a:pt x="30" y="64"/>
                  <a:pt x="30" y="64"/>
                  <a:pt x="29" y="65"/>
                </a:cubicBezTo>
                <a:cubicBezTo>
                  <a:pt x="25" y="67"/>
                  <a:pt x="21" y="70"/>
                  <a:pt x="17" y="73"/>
                </a:cubicBezTo>
                <a:cubicBezTo>
                  <a:pt x="16" y="73"/>
                  <a:pt x="15" y="74"/>
                  <a:pt x="14" y="75"/>
                </a:cubicBezTo>
                <a:cubicBezTo>
                  <a:pt x="10" y="77"/>
                  <a:pt x="5" y="80"/>
                  <a:pt x="0" y="82"/>
                </a:cubicBezTo>
                <a:lnTo>
                  <a:pt x="0" y="277"/>
                </a:lnTo>
                <a:cubicBezTo>
                  <a:pt x="5" y="274"/>
                  <a:pt x="10" y="272"/>
                  <a:pt x="14" y="268"/>
                </a:cubicBezTo>
                <a:cubicBezTo>
                  <a:pt x="15" y="268"/>
                  <a:pt x="16" y="267"/>
                  <a:pt x="17" y="267"/>
                </a:cubicBezTo>
                <a:lnTo>
                  <a:pt x="19" y="266"/>
                </a:lnTo>
                <a:cubicBezTo>
                  <a:pt x="23" y="263"/>
                  <a:pt x="26" y="261"/>
                  <a:pt x="29" y="259"/>
                </a:cubicBezTo>
                <a:cubicBezTo>
                  <a:pt x="30" y="258"/>
                  <a:pt x="30" y="258"/>
                  <a:pt x="31" y="258"/>
                </a:cubicBezTo>
                <a:cubicBezTo>
                  <a:pt x="32" y="256"/>
                  <a:pt x="34" y="255"/>
                  <a:pt x="35" y="254"/>
                </a:cubicBezTo>
                <a:cubicBezTo>
                  <a:pt x="36" y="253"/>
                  <a:pt x="37" y="252"/>
                  <a:pt x="38" y="251"/>
                </a:cubicBezTo>
                <a:cubicBezTo>
                  <a:pt x="40" y="250"/>
                  <a:pt x="42" y="248"/>
                  <a:pt x="44" y="246"/>
                </a:cubicBezTo>
                <a:cubicBezTo>
                  <a:pt x="44" y="245"/>
                  <a:pt x="46" y="245"/>
                  <a:pt x="46" y="243"/>
                </a:cubicBezTo>
                <a:cubicBezTo>
                  <a:pt x="47" y="243"/>
                  <a:pt x="47" y="242"/>
                  <a:pt x="49" y="240"/>
                </a:cubicBezTo>
                <a:cubicBezTo>
                  <a:pt x="50" y="239"/>
                  <a:pt x="51" y="238"/>
                  <a:pt x="52" y="236"/>
                </a:cubicBezTo>
                <a:cubicBezTo>
                  <a:pt x="53" y="236"/>
                  <a:pt x="53" y="235"/>
                  <a:pt x="54" y="234"/>
                </a:cubicBezTo>
                <a:cubicBezTo>
                  <a:pt x="55" y="232"/>
                  <a:pt x="55" y="231"/>
                  <a:pt x="57" y="230"/>
                </a:cubicBezTo>
                <a:cubicBezTo>
                  <a:pt x="57" y="229"/>
                  <a:pt x="58" y="227"/>
                  <a:pt x="59" y="226"/>
                </a:cubicBezTo>
                <a:lnTo>
                  <a:pt x="60" y="225"/>
                </a:lnTo>
                <a:cubicBezTo>
                  <a:pt x="61" y="223"/>
                  <a:pt x="62" y="221"/>
                  <a:pt x="62" y="219"/>
                </a:cubicBezTo>
                <a:cubicBezTo>
                  <a:pt x="63" y="219"/>
                  <a:pt x="63" y="217"/>
                  <a:pt x="64" y="216"/>
                </a:cubicBezTo>
                <a:lnTo>
                  <a:pt x="64" y="215"/>
                </a:lnTo>
                <a:cubicBezTo>
                  <a:pt x="65" y="212"/>
                  <a:pt x="66" y="209"/>
                  <a:pt x="67" y="206"/>
                </a:cubicBezTo>
                <a:cubicBezTo>
                  <a:pt x="67" y="206"/>
                  <a:pt x="67" y="205"/>
                  <a:pt x="67" y="204"/>
                </a:cubicBezTo>
                <a:cubicBezTo>
                  <a:pt x="68" y="202"/>
                  <a:pt x="68" y="199"/>
                  <a:pt x="68" y="196"/>
                </a:cubicBezTo>
                <a:cubicBezTo>
                  <a:pt x="68" y="195"/>
                  <a:pt x="68" y="195"/>
                  <a:pt x="68" y="195"/>
                </a:cubicBezTo>
                <a:lnTo>
                  <a:pt x="68" y="0"/>
                </a:lnTo>
                <a:cubicBezTo>
                  <a:pt x="68" y="4"/>
                  <a:pt x="68" y="7"/>
                  <a:pt x="67" y="1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2861421-ECFF-C948-B529-9CF598194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094" y="2962597"/>
            <a:ext cx="50374" cy="198345"/>
          </a:xfrm>
          <a:custGeom>
            <a:avLst/>
            <a:gdLst>
              <a:gd name="T0" fmla="*/ 0 w 69"/>
              <a:gd name="T1" fmla="*/ 195 h 278"/>
              <a:gd name="T2" fmla="*/ 0 w 69"/>
              <a:gd name="T3" fmla="*/ 0 h 278"/>
              <a:gd name="T4" fmla="*/ 68 w 69"/>
              <a:gd name="T5" fmla="*/ 82 h 278"/>
              <a:gd name="T6" fmla="*/ 68 w 69"/>
              <a:gd name="T7" fmla="*/ 277 h 278"/>
              <a:gd name="T8" fmla="*/ 0 w 69"/>
              <a:gd name="T9" fmla="*/ 195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278">
                <a:moveTo>
                  <a:pt x="0" y="195"/>
                </a:moveTo>
                <a:lnTo>
                  <a:pt x="0" y="0"/>
                </a:lnTo>
                <a:cubicBezTo>
                  <a:pt x="0" y="30"/>
                  <a:pt x="22" y="59"/>
                  <a:pt x="68" y="82"/>
                </a:cubicBezTo>
                <a:lnTo>
                  <a:pt x="68" y="277"/>
                </a:lnTo>
                <a:cubicBezTo>
                  <a:pt x="22" y="254"/>
                  <a:pt x="0" y="224"/>
                  <a:pt x="0" y="195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5D95A94-446A-7642-A95B-85C10D8EE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139" y="3019267"/>
            <a:ext cx="969692" cy="623374"/>
          </a:xfrm>
          <a:custGeom>
            <a:avLst/>
            <a:gdLst>
              <a:gd name="T0" fmla="*/ 1359 w 1360"/>
              <a:gd name="T1" fmla="*/ 0 h 875"/>
              <a:gd name="T2" fmla="*/ 1359 w 1360"/>
              <a:gd name="T3" fmla="*/ 195 h 875"/>
              <a:gd name="T4" fmla="*/ 0 w 1360"/>
              <a:gd name="T5" fmla="*/ 874 h 875"/>
              <a:gd name="T6" fmla="*/ 0 w 1360"/>
              <a:gd name="T7" fmla="*/ 679 h 875"/>
              <a:gd name="T8" fmla="*/ 1359 w 1360"/>
              <a:gd name="T9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0" h="875">
                <a:moveTo>
                  <a:pt x="1359" y="0"/>
                </a:moveTo>
                <a:lnTo>
                  <a:pt x="1359" y="195"/>
                </a:lnTo>
                <a:lnTo>
                  <a:pt x="0" y="874"/>
                </a:lnTo>
                <a:lnTo>
                  <a:pt x="0" y="679"/>
                </a:lnTo>
                <a:lnTo>
                  <a:pt x="1359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D985101-007A-CC4B-8E51-A60673AD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468" y="3019267"/>
            <a:ext cx="969692" cy="623374"/>
          </a:xfrm>
          <a:custGeom>
            <a:avLst/>
            <a:gdLst>
              <a:gd name="T0" fmla="*/ 1358 w 1359"/>
              <a:gd name="T1" fmla="*/ 679 h 875"/>
              <a:gd name="T2" fmla="*/ 1358 w 1359"/>
              <a:gd name="T3" fmla="*/ 874 h 875"/>
              <a:gd name="T4" fmla="*/ 0 w 1359"/>
              <a:gd name="T5" fmla="*/ 195 h 875"/>
              <a:gd name="T6" fmla="*/ 0 w 1359"/>
              <a:gd name="T7" fmla="*/ 0 h 875"/>
              <a:gd name="T8" fmla="*/ 1358 w 1359"/>
              <a:gd name="T9" fmla="*/ 679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5">
                <a:moveTo>
                  <a:pt x="1358" y="679"/>
                </a:moveTo>
                <a:lnTo>
                  <a:pt x="1358" y="874"/>
                </a:lnTo>
                <a:lnTo>
                  <a:pt x="0" y="195"/>
                </a:lnTo>
                <a:lnTo>
                  <a:pt x="0" y="0"/>
                </a:lnTo>
                <a:lnTo>
                  <a:pt x="1358" y="679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99BDC3A-7D62-AF4F-98DE-5984EB7F8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352" y="2395893"/>
            <a:ext cx="2304594" cy="1136554"/>
          </a:xfrm>
          <a:custGeom>
            <a:avLst/>
            <a:gdLst>
              <a:gd name="T0" fmla="*/ 1614 w 3228"/>
              <a:gd name="T1" fmla="*/ 0 h 1592"/>
              <a:gd name="T2" fmla="*/ 1777 w 3228"/>
              <a:gd name="T3" fmla="*/ 34 h 1592"/>
              <a:gd name="T4" fmla="*/ 3136 w 3228"/>
              <a:gd name="T5" fmla="*/ 713 h 1592"/>
              <a:gd name="T6" fmla="*/ 3136 w 3228"/>
              <a:gd name="T7" fmla="*/ 877 h 1592"/>
              <a:gd name="T8" fmla="*/ 1777 w 3228"/>
              <a:gd name="T9" fmla="*/ 1556 h 1592"/>
              <a:gd name="T10" fmla="*/ 1614 w 3228"/>
              <a:gd name="T11" fmla="*/ 1591 h 1592"/>
              <a:gd name="T12" fmla="*/ 1449 w 3228"/>
              <a:gd name="T13" fmla="*/ 1556 h 1592"/>
              <a:gd name="T14" fmla="*/ 91 w 3228"/>
              <a:gd name="T15" fmla="*/ 877 h 1592"/>
              <a:gd name="T16" fmla="*/ 91 w 3228"/>
              <a:gd name="T17" fmla="*/ 713 h 1592"/>
              <a:gd name="T18" fmla="*/ 1449 w 3228"/>
              <a:gd name="T19" fmla="*/ 34 h 1592"/>
              <a:gd name="T20" fmla="*/ 1614 w 3228"/>
              <a:gd name="T21" fmla="*/ 0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8" h="1592">
                <a:moveTo>
                  <a:pt x="1614" y="0"/>
                </a:moveTo>
                <a:cubicBezTo>
                  <a:pt x="1673" y="0"/>
                  <a:pt x="1732" y="12"/>
                  <a:pt x="1777" y="34"/>
                </a:cubicBezTo>
                <a:lnTo>
                  <a:pt x="3136" y="713"/>
                </a:lnTo>
                <a:cubicBezTo>
                  <a:pt x="3227" y="758"/>
                  <a:pt x="3227" y="832"/>
                  <a:pt x="3136" y="877"/>
                </a:cubicBezTo>
                <a:lnTo>
                  <a:pt x="1777" y="1556"/>
                </a:lnTo>
                <a:cubicBezTo>
                  <a:pt x="1732" y="1579"/>
                  <a:pt x="1673" y="1591"/>
                  <a:pt x="1614" y="1591"/>
                </a:cubicBezTo>
                <a:cubicBezTo>
                  <a:pt x="1554" y="1591"/>
                  <a:pt x="1495" y="1579"/>
                  <a:pt x="1449" y="1556"/>
                </a:cubicBezTo>
                <a:lnTo>
                  <a:pt x="91" y="877"/>
                </a:lnTo>
                <a:cubicBezTo>
                  <a:pt x="0" y="832"/>
                  <a:pt x="0" y="758"/>
                  <a:pt x="91" y="713"/>
                </a:cubicBezTo>
                <a:lnTo>
                  <a:pt x="1449" y="34"/>
                </a:lnTo>
                <a:cubicBezTo>
                  <a:pt x="1495" y="12"/>
                  <a:pt x="1554" y="0"/>
                  <a:pt x="161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B02258A-E0B7-B54C-9EF2-1F7FF40C7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161" y="3504113"/>
            <a:ext cx="236125" cy="163715"/>
          </a:xfrm>
          <a:custGeom>
            <a:avLst/>
            <a:gdLst>
              <a:gd name="T0" fmla="*/ 300 w 329"/>
              <a:gd name="T1" fmla="*/ 12 h 230"/>
              <a:gd name="T2" fmla="*/ 276 w 329"/>
              <a:gd name="T3" fmla="*/ 20 h 230"/>
              <a:gd name="T4" fmla="*/ 254 w 329"/>
              <a:gd name="T5" fmla="*/ 26 h 230"/>
              <a:gd name="T6" fmla="*/ 230 w 329"/>
              <a:gd name="T7" fmla="*/ 30 h 230"/>
              <a:gd name="T8" fmla="*/ 205 w 329"/>
              <a:gd name="T9" fmla="*/ 33 h 230"/>
              <a:gd name="T10" fmla="*/ 183 w 329"/>
              <a:gd name="T11" fmla="*/ 34 h 230"/>
              <a:gd name="T12" fmla="*/ 148 w 329"/>
              <a:gd name="T13" fmla="*/ 34 h 230"/>
              <a:gd name="T14" fmla="*/ 122 w 329"/>
              <a:gd name="T15" fmla="*/ 32 h 230"/>
              <a:gd name="T16" fmla="*/ 100 w 329"/>
              <a:gd name="T17" fmla="*/ 30 h 230"/>
              <a:gd name="T18" fmla="*/ 79 w 329"/>
              <a:gd name="T19" fmla="*/ 26 h 230"/>
              <a:gd name="T20" fmla="*/ 60 w 329"/>
              <a:gd name="T21" fmla="*/ 22 h 230"/>
              <a:gd name="T22" fmla="*/ 40 w 329"/>
              <a:gd name="T23" fmla="*/ 16 h 230"/>
              <a:gd name="T24" fmla="*/ 18 w 329"/>
              <a:gd name="T25" fmla="*/ 8 h 230"/>
              <a:gd name="T26" fmla="*/ 0 w 329"/>
              <a:gd name="T27" fmla="*/ 195 h 230"/>
              <a:gd name="T28" fmla="*/ 20 w 329"/>
              <a:gd name="T29" fmla="*/ 204 h 230"/>
              <a:gd name="T30" fmla="*/ 42 w 329"/>
              <a:gd name="T31" fmla="*/ 212 h 230"/>
              <a:gd name="T32" fmla="*/ 60 w 329"/>
              <a:gd name="T33" fmla="*/ 216 h 230"/>
              <a:gd name="T34" fmla="*/ 71 w 329"/>
              <a:gd name="T35" fmla="*/ 219 h 230"/>
              <a:gd name="T36" fmla="*/ 83 w 329"/>
              <a:gd name="T37" fmla="*/ 221 h 230"/>
              <a:gd name="T38" fmla="*/ 100 w 329"/>
              <a:gd name="T39" fmla="*/ 224 h 230"/>
              <a:gd name="T40" fmla="*/ 120 w 329"/>
              <a:gd name="T41" fmla="*/ 227 h 230"/>
              <a:gd name="T42" fmla="*/ 139 w 329"/>
              <a:gd name="T43" fmla="*/ 228 h 230"/>
              <a:gd name="T44" fmla="*/ 148 w 329"/>
              <a:gd name="T45" fmla="*/ 228 h 230"/>
              <a:gd name="T46" fmla="*/ 165 w 329"/>
              <a:gd name="T47" fmla="*/ 229 h 230"/>
              <a:gd name="T48" fmla="*/ 183 w 329"/>
              <a:gd name="T49" fmla="*/ 228 h 230"/>
              <a:gd name="T50" fmla="*/ 202 w 329"/>
              <a:gd name="T51" fmla="*/ 227 h 230"/>
              <a:gd name="T52" fmla="*/ 229 w 329"/>
              <a:gd name="T53" fmla="*/ 224 h 230"/>
              <a:gd name="T54" fmla="*/ 252 w 329"/>
              <a:gd name="T55" fmla="*/ 220 h 230"/>
              <a:gd name="T56" fmla="*/ 273 w 329"/>
              <a:gd name="T57" fmla="*/ 215 h 230"/>
              <a:gd name="T58" fmla="*/ 293 w 329"/>
              <a:gd name="T59" fmla="*/ 209 h 230"/>
              <a:gd name="T60" fmla="*/ 314 w 329"/>
              <a:gd name="T61" fmla="*/ 202 h 230"/>
              <a:gd name="T62" fmla="*/ 328 w 329"/>
              <a:gd name="T63" fmla="*/ 195 h 230"/>
              <a:gd name="T64" fmla="*/ 314 w 329"/>
              <a:gd name="T65" fmla="*/ 7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9" h="230">
                <a:moveTo>
                  <a:pt x="314" y="7"/>
                </a:moveTo>
                <a:cubicBezTo>
                  <a:pt x="309" y="9"/>
                  <a:pt x="304" y="11"/>
                  <a:pt x="300" y="12"/>
                </a:cubicBezTo>
                <a:cubicBezTo>
                  <a:pt x="298" y="13"/>
                  <a:pt x="296" y="14"/>
                  <a:pt x="293" y="15"/>
                </a:cubicBezTo>
                <a:cubicBezTo>
                  <a:pt x="288" y="17"/>
                  <a:pt x="282" y="19"/>
                  <a:pt x="276" y="20"/>
                </a:cubicBezTo>
                <a:cubicBezTo>
                  <a:pt x="275" y="21"/>
                  <a:pt x="273" y="21"/>
                  <a:pt x="273" y="21"/>
                </a:cubicBezTo>
                <a:cubicBezTo>
                  <a:pt x="267" y="23"/>
                  <a:pt x="260" y="24"/>
                  <a:pt x="254" y="26"/>
                </a:cubicBezTo>
                <a:cubicBezTo>
                  <a:pt x="253" y="26"/>
                  <a:pt x="252" y="26"/>
                  <a:pt x="252" y="26"/>
                </a:cubicBezTo>
                <a:cubicBezTo>
                  <a:pt x="245" y="27"/>
                  <a:pt x="237" y="29"/>
                  <a:pt x="230" y="30"/>
                </a:cubicBezTo>
                <a:lnTo>
                  <a:pt x="229" y="30"/>
                </a:lnTo>
                <a:cubicBezTo>
                  <a:pt x="221" y="31"/>
                  <a:pt x="213" y="32"/>
                  <a:pt x="205" y="33"/>
                </a:cubicBezTo>
                <a:cubicBezTo>
                  <a:pt x="202" y="33"/>
                  <a:pt x="199" y="33"/>
                  <a:pt x="195" y="34"/>
                </a:cubicBezTo>
                <a:cubicBezTo>
                  <a:pt x="191" y="34"/>
                  <a:pt x="187" y="34"/>
                  <a:pt x="183" y="34"/>
                </a:cubicBezTo>
                <a:cubicBezTo>
                  <a:pt x="177" y="34"/>
                  <a:pt x="171" y="35"/>
                  <a:pt x="165" y="35"/>
                </a:cubicBezTo>
                <a:cubicBezTo>
                  <a:pt x="159" y="35"/>
                  <a:pt x="154" y="34"/>
                  <a:pt x="148" y="34"/>
                </a:cubicBezTo>
                <a:cubicBezTo>
                  <a:pt x="145" y="34"/>
                  <a:pt x="143" y="34"/>
                  <a:pt x="141" y="34"/>
                </a:cubicBezTo>
                <a:cubicBezTo>
                  <a:pt x="135" y="34"/>
                  <a:pt x="128" y="33"/>
                  <a:pt x="122" y="32"/>
                </a:cubicBezTo>
                <a:cubicBezTo>
                  <a:pt x="121" y="32"/>
                  <a:pt x="120" y="32"/>
                  <a:pt x="120" y="32"/>
                </a:cubicBezTo>
                <a:cubicBezTo>
                  <a:pt x="113" y="32"/>
                  <a:pt x="106" y="31"/>
                  <a:pt x="100" y="30"/>
                </a:cubicBezTo>
                <a:cubicBezTo>
                  <a:pt x="97" y="29"/>
                  <a:pt x="96" y="29"/>
                  <a:pt x="93" y="29"/>
                </a:cubicBezTo>
                <a:cubicBezTo>
                  <a:pt x="89" y="28"/>
                  <a:pt x="84" y="27"/>
                  <a:pt x="79" y="26"/>
                </a:cubicBezTo>
                <a:cubicBezTo>
                  <a:pt x="77" y="26"/>
                  <a:pt x="74" y="25"/>
                  <a:pt x="71" y="24"/>
                </a:cubicBezTo>
                <a:cubicBezTo>
                  <a:pt x="67" y="24"/>
                  <a:pt x="63" y="23"/>
                  <a:pt x="60" y="22"/>
                </a:cubicBezTo>
                <a:cubicBezTo>
                  <a:pt x="56" y="21"/>
                  <a:pt x="52" y="20"/>
                  <a:pt x="50" y="19"/>
                </a:cubicBezTo>
                <a:cubicBezTo>
                  <a:pt x="46" y="18"/>
                  <a:pt x="43" y="17"/>
                  <a:pt x="40" y="16"/>
                </a:cubicBezTo>
                <a:cubicBezTo>
                  <a:pt x="33" y="14"/>
                  <a:pt x="26" y="12"/>
                  <a:pt x="20" y="9"/>
                </a:cubicBezTo>
                <a:cubicBezTo>
                  <a:pt x="20" y="9"/>
                  <a:pt x="19" y="9"/>
                  <a:pt x="18" y="8"/>
                </a:cubicBezTo>
                <a:cubicBezTo>
                  <a:pt x="12" y="6"/>
                  <a:pt x="6" y="4"/>
                  <a:pt x="0" y="0"/>
                </a:cubicBezTo>
                <a:lnTo>
                  <a:pt x="0" y="195"/>
                </a:lnTo>
                <a:cubicBezTo>
                  <a:pt x="6" y="197"/>
                  <a:pt x="12" y="200"/>
                  <a:pt x="18" y="203"/>
                </a:cubicBezTo>
                <a:cubicBezTo>
                  <a:pt x="19" y="203"/>
                  <a:pt x="20" y="204"/>
                  <a:pt x="20" y="204"/>
                </a:cubicBezTo>
                <a:cubicBezTo>
                  <a:pt x="26" y="206"/>
                  <a:pt x="33" y="208"/>
                  <a:pt x="40" y="210"/>
                </a:cubicBezTo>
                <a:cubicBezTo>
                  <a:pt x="41" y="211"/>
                  <a:pt x="41" y="211"/>
                  <a:pt x="42" y="212"/>
                </a:cubicBezTo>
                <a:cubicBezTo>
                  <a:pt x="45" y="212"/>
                  <a:pt x="47" y="213"/>
                  <a:pt x="50" y="213"/>
                </a:cubicBezTo>
                <a:cubicBezTo>
                  <a:pt x="52" y="214"/>
                  <a:pt x="56" y="215"/>
                  <a:pt x="60" y="216"/>
                </a:cubicBezTo>
                <a:cubicBezTo>
                  <a:pt x="61" y="216"/>
                  <a:pt x="62" y="217"/>
                  <a:pt x="63" y="217"/>
                </a:cubicBezTo>
                <a:cubicBezTo>
                  <a:pt x="65" y="218"/>
                  <a:pt x="68" y="218"/>
                  <a:pt x="71" y="219"/>
                </a:cubicBezTo>
                <a:cubicBezTo>
                  <a:pt x="74" y="219"/>
                  <a:pt x="77" y="220"/>
                  <a:pt x="79" y="221"/>
                </a:cubicBezTo>
                <a:cubicBezTo>
                  <a:pt x="81" y="221"/>
                  <a:pt x="81" y="221"/>
                  <a:pt x="83" y="221"/>
                </a:cubicBezTo>
                <a:cubicBezTo>
                  <a:pt x="86" y="222"/>
                  <a:pt x="89" y="223"/>
                  <a:pt x="93" y="223"/>
                </a:cubicBezTo>
                <a:cubicBezTo>
                  <a:pt x="96" y="223"/>
                  <a:pt x="97" y="224"/>
                  <a:pt x="100" y="224"/>
                </a:cubicBezTo>
                <a:lnTo>
                  <a:pt x="101" y="224"/>
                </a:lnTo>
                <a:cubicBezTo>
                  <a:pt x="107" y="225"/>
                  <a:pt x="114" y="226"/>
                  <a:pt x="120" y="227"/>
                </a:cubicBezTo>
                <a:cubicBezTo>
                  <a:pt x="120" y="227"/>
                  <a:pt x="121" y="227"/>
                  <a:pt x="122" y="227"/>
                </a:cubicBezTo>
                <a:cubicBezTo>
                  <a:pt x="128" y="227"/>
                  <a:pt x="133" y="227"/>
                  <a:pt x="139" y="228"/>
                </a:cubicBezTo>
                <a:cubicBezTo>
                  <a:pt x="139" y="228"/>
                  <a:pt x="140" y="228"/>
                  <a:pt x="141" y="228"/>
                </a:cubicBezTo>
                <a:cubicBezTo>
                  <a:pt x="143" y="228"/>
                  <a:pt x="145" y="228"/>
                  <a:pt x="148" y="228"/>
                </a:cubicBezTo>
                <a:cubicBezTo>
                  <a:pt x="152" y="229"/>
                  <a:pt x="155" y="229"/>
                  <a:pt x="158" y="229"/>
                </a:cubicBezTo>
                <a:cubicBezTo>
                  <a:pt x="160" y="229"/>
                  <a:pt x="163" y="229"/>
                  <a:pt x="165" y="229"/>
                </a:cubicBezTo>
                <a:cubicBezTo>
                  <a:pt x="169" y="229"/>
                  <a:pt x="174" y="229"/>
                  <a:pt x="180" y="229"/>
                </a:cubicBezTo>
                <a:cubicBezTo>
                  <a:pt x="180" y="229"/>
                  <a:pt x="182" y="228"/>
                  <a:pt x="183" y="228"/>
                </a:cubicBezTo>
                <a:cubicBezTo>
                  <a:pt x="187" y="228"/>
                  <a:pt x="191" y="228"/>
                  <a:pt x="195" y="227"/>
                </a:cubicBezTo>
                <a:cubicBezTo>
                  <a:pt x="198" y="227"/>
                  <a:pt x="200" y="227"/>
                  <a:pt x="202" y="227"/>
                </a:cubicBezTo>
                <a:cubicBezTo>
                  <a:pt x="204" y="227"/>
                  <a:pt x="204" y="227"/>
                  <a:pt x="205" y="227"/>
                </a:cubicBezTo>
                <a:cubicBezTo>
                  <a:pt x="213" y="226"/>
                  <a:pt x="221" y="225"/>
                  <a:pt x="229" y="224"/>
                </a:cubicBezTo>
                <a:lnTo>
                  <a:pt x="230" y="224"/>
                </a:lnTo>
                <a:cubicBezTo>
                  <a:pt x="237" y="223"/>
                  <a:pt x="245" y="222"/>
                  <a:pt x="252" y="220"/>
                </a:cubicBezTo>
                <a:cubicBezTo>
                  <a:pt x="252" y="220"/>
                  <a:pt x="253" y="220"/>
                  <a:pt x="254" y="219"/>
                </a:cubicBezTo>
                <a:cubicBezTo>
                  <a:pt x="260" y="218"/>
                  <a:pt x="267" y="217"/>
                  <a:pt x="273" y="215"/>
                </a:cubicBezTo>
                <a:cubicBezTo>
                  <a:pt x="274" y="215"/>
                  <a:pt x="275" y="214"/>
                  <a:pt x="276" y="214"/>
                </a:cubicBezTo>
                <a:cubicBezTo>
                  <a:pt x="282" y="213"/>
                  <a:pt x="288" y="211"/>
                  <a:pt x="293" y="209"/>
                </a:cubicBezTo>
                <a:cubicBezTo>
                  <a:pt x="296" y="208"/>
                  <a:pt x="298" y="207"/>
                  <a:pt x="300" y="207"/>
                </a:cubicBezTo>
                <a:cubicBezTo>
                  <a:pt x="304" y="205"/>
                  <a:pt x="309" y="204"/>
                  <a:pt x="314" y="202"/>
                </a:cubicBezTo>
                <a:cubicBezTo>
                  <a:pt x="314" y="201"/>
                  <a:pt x="315" y="201"/>
                  <a:pt x="315" y="200"/>
                </a:cubicBezTo>
                <a:cubicBezTo>
                  <a:pt x="320" y="199"/>
                  <a:pt x="324" y="197"/>
                  <a:pt x="328" y="195"/>
                </a:cubicBezTo>
                <a:lnTo>
                  <a:pt x="328" y="0"/>
                </a:lnTo>
                <a:cubicBezTo>
                  <a:pt x="323" y="3"/>
                  <a:pt x="319" y="5"/>
                  <a:pt x="314" y="7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FEF86BB-C1A8-C14D-B381-3A5B4A62C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556" y="2890183"/>
            <a:ext cx="598187" cy="141677"/>
          </a:xfrm>
          <a:custGeom>
            <a:avLst/>
            <a:gdLst>
              <a:gd name="T0" fmla="*/ 839 w 840"/>
              <a:gd name="T1" fmla="*/ 99 h 200"/>
              <a:gd name="T2" fmla="*/ 420 w 840"/>
              <a:gd name="T3" fmla="*/ 199 h 200"/>
              <a:gd name="T4" fmla="*/ 0 w 840"/>
              <a:gd name="T5" fmla="*/ 99 h 200"/>
              <a:gd name="T6" fmla="*/ 420 w 840"/>
              <a:gd name="T7" fmla="*/ 0 h 200"/>
              <a:gd name="T8" fmla="*/ 839 w 840"/>
              <a:gd name="T9" fmla="*/ 9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0" h="200">
                <a:moveTo>
                  <a:pt x="839" y="99"/>
                </a:moveTo>
                <a:cubicBezTo>
                  <a:pt x="839" y="154"/>
                  <a:pt x="651" y="199"/>
                  <a:pt x="420" y="199"/>
                </a:cubicBezTo>
                <a:cubicBezTo>
                  <a:pt x="188" y="199"/>
                  <a:pt x="0" y="154"/>
                  <a:pt x="0" y="99"/>
                </a:cubicBezTo>
                <a:cubicBezTo>
                  <a:pt x="0" y="45"/>
                  <a:pt x="188" y="0"/>
                  <a:pt x="420" y="0"/>
                </a:cubicBezTo>
                <a:cubicBezTo>
                  <a:pt x="651" y="0"/>
                  <a:pt x="839" y="45"/>
                  <a:pt x="839" y="99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034EB4C-75D0-3448-B6D9-8A773D2EF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681" y="1495465"/>
            <a:ext cx="1271934" cy="1467132"/>
          </a:xfrm>
          <a:custGeom>
            <a:avLst/>
            <a:gdLst>
              <a:gd name="T0" fmla="*/ 1779 w 1780"/>
              <a:gd name="T1" fmla="*/ 890 h 2054"/>
              <a:gd name="T2" fmla="*/ 890 w 1780"/>
              <a:gd name="T3" fmla="*/ 0 h 2054"/>
              <a:gd name="T4" fmla="*/ 0 w 1780"/>
              <a:gd name="T5" fmla="*/ 890 h 2054"/>
              <a:gd name="T6" fmla="*/ 722 w 1780"/>
              <a:gd name="T7" fmla="*/ 1763 h 2054"/>
              <a:gd name="T8" fmla="*/ 890 w 1780"/>
              <a:gd name="T9" fmla="*/ 2053 h 2054"/>
              <a:gd name="T10" fmla="*/ 1057 w 1780"/>
              <a:gd name="T11" fmla="*/ 1763 h 2054"/>
              <a:gd name="T12" fmla="*/ 1779 w 1780"/>
              <a:gd name="T13" fmla="*/ 89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0" h="2054">
                <a:moveTo>
                  <a:pt x="1779" y="890"/>
                </a:moveTo>
                <a:cubicBezTo>
                  <a:pt x="1779" y="398"/>
                  <a:pt x="1380" y="0"/>
                  <a:pt x="890" y="0"/>
                </a:cubicBezTo>
                <a:cubicBezTo>
                  <a:pt x="398" y="0"/>
                  <a:pt x="0" y="398"/>
                  <a:pt x="0" y="890"/>
                </a:cubicBezTo>
                <a:cubicBezTo>
                  <a:pt x="0" y="1324"/>
                  <a:pt x="311" y="1685"/>
                  <a:pt x="722" y="1763"/>
                </a:cubicBezTo>
                <a:lnTo>
                  <a:pt x="890" y="2053"/>
                </a:lnTo>
                <a:lnTo>
                  <a:pt x="1057" y="1763"/>
                </a:lnTo>
                <a:cubicBezTo>
                  <a:pt x="1468" y="1685"/>
                  <a:pt x="1779" y="1324"/>
                  <a:pt x="1779" y="89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4C5DB1-FDFB-4248-8637-F6CB3A854487}"/>
              </a:ext>
            </a:extLst>
          </p:cNvPr>
          <p:cNvSpPr txBox="1"/>
          <p:nvPr/>
        </p:nvSpPr>
        <p:spPr>
          <a:xfrm>
            <a:off x="1916286" y="1715258"/>
            <a:ext cx="551754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3" name="Subtitle 2">
            <a:extLst>
              <a:ext uri="{FF2B5EF4-FFF2-40B4-BE49-F238E27FC236}">
                <a16:creationId xmlns:a16="http://schemas.microsoft.com/office/drawing/2014/main" id="{7965B61E-9212-BB4F-9608-B1E6D0120532}"/>
              </a:ext>
            </a:extLst>
          </p:cNvPr>
          <p:cNvSpPr txBox="1">
            <a:spLocks/>
          </p:cNvSpPr>
          <p:nvPr/>
        </p:nvSpPr>
        <p:spPr>
          <a:xfrm>
            <a:off x="1231347" y="4317703"/>
            <a:ext cx="2150854" cy="98123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Developing a structured project plan to solve the problem</a:t>
            </a:r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5BC29D-2601-0A4C-9E30-75B88D1C1443}"/>
              </a:ext>
            </a:extLst>
          </p:cNvPr>
          <p:cNvSpPr txBox="1"/>
          <p:nvPr/>
        </p:nvSpPr>
        <p:spPr>
          <a:xfrm>
            <a:off x="1654194" y="3980571"/>
            <a:ext cx="130516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b" anchorCtr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Tahoma"/>
                <a:ea typeface="League Spartan" charset="0"/>
                <a:cs typeface="Tahoma"/>
              </a:rPr>
              <a:t>PLANNING</a:t>
            </a:r>
            <a:endParaRPr lang="en-US" sz="1600" b="1">
              <a:solidFill>
                <a:schemeClr val="tx2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C5DA19B-60C8-9247-BEAB-521A03AD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622" y="3988959"/>
            <a:ext cx="50374" cy="198345"/>
          </a:xfrm>
          <a:custGeom>
            <a:avLst/>
            <a:gdLst>
              <a:gd name="T0" fmla="*/ 67 w 69"/>
              <a:gd name="T1" fmla="*/ 10 h 277"/>
              <a:gd name="T2" fmla="*/ 67 w 69"/>
              <a:gd name="T3" fmla="*/ 11 h 277"/>
              <a:gd name="T4" fmla="*/ 64 w 69"/>
              <a:gd name="T5" fmla="*/ 21 h 277"/>
              <a:gd name="T6" fmla="*/ 63 w 69"/>
              <a:gd name="T7" fmla="*/ 24 h 277"/>
              <a:gd name="T8" fmla="*/ 59 w 69"/>
              <a:gd name="T9" fmla="*/ 32 h 277"/>
              <a:gd name="T10" fmla="*/ 56 w 69"/>
              <a:gd name="T11" fmla="*/ 35 h 277"/>
              <a:gd name="T12" fmla="*/ 52 w 69"/>
              <a:gd name="T13" fmla="*/ 41 h 277"/>
              <a:gd name="T14" fmla="*/ 49 w 69"/>
              <a:gd name="T15" fmla="*/ 46 h 277"/>
              <a:gd name="T16" fmla="*/ 44 w 69"/>
              <a:gd name="T17" fmla="*/ 51 h 277"/>
              <a:gd name="T18" fmla="*/ 38 w 69"/>
              <a:gd name="T19" fmla="*/ 57 h 277"/>
              <a:gd name="T20" fmla="*/ 31 w 69"/>
              <a:gd name="T21" fmla="*/ 63 h 277"/>
              <a:gd name="T22" fmla="*/ 29 w 69"/>
              <a:gd name="T23" fmla="*/ 64 h 277"/>
              <a:gd name="T24" fmla="*/ 17 w 69"/>
              <a:gd name="T25" fmla="*/ 73 h 277"/>
              <a:gd name="T26" fmla="*/ 14 w 69"/>
              <a:gd name="T27" fmla="*/ 74 h 277"/>
              <a:gd name="T28" fmla="*/ 0 w 69"/>
              <a:gd name="T29" fmla="*/ 82 h 277"/>
              <a:gd name="T30" fmla="*/ 0 w 69"/>
              <a:gd name="T31" fmla="*/ 276 h 277"/>
              <a:gd name="T32" fmla="*/ 14 w 69"/>
              <a:gd name="T33" fmla="*/ 268 h 277"/>
              <a:gd name="T34" fmla="*/ 17 w 69"/>
              <a:gd name="T35" fmla="*/ 266 h 277"/>
              <a:gd name="T36" fmla="*/ 20 w 69"/>
              <a:gd name="T37" fmla="*/ 265 h 277"/>
              <a:gd name="T38" fmla="*/ 29 w 69"/>
              <a:gd name="T39" fmla="*/ 259 h 277"/>
              <a:gd name="T40" fmla="*/ 31 w 69"/>
              <a:gd name="T41" fmla="*/ 257 h 277"/>
              <a:gd name="T42" fmla="*/ 36 w 69"/>
              <a:gd name="T43" fmla="*/ 254 h 277"/>
              <a:gd name="T44" fmla="*/ 38 w 69"/>
              <a:gd name="T45" fmla="*/ 251 h 277"/>
              <a:gd name="T46" fmla="*/ 44 w 69"/>
              <a:gd name="T47" fmla="*/ 246 h 277"/>
              <a:gd name="T48" fmla="*/ 46 w 69"/>
              <a:gd name="T49" fmla="*/ 243 h 277"/>
              <a:gd name="T50" fmla="*/ 49 w 69"/>
              <a:gd name="T51" fmla="*/ 240 h 277"/>
              <a:gd name="T52" fmla="*/ 52 w 69"/>
              <a:gd name="T53" fmla="*/ 236 h 277"/>
              <a:gd name="T54" fmla="*/ 54 w 69"/>
              <a:gd name="T55" fmla="*/ 234 h 277"/>
              <a:gd name="T56" fmla="*/ 56 w 69"/>
              <a:gd name="T57" fmla="*/ 230 h 277"/>
              <a:gd name="T58" fmla="*/ 59 w 69"/>
              <a:gd name="T59" fmla="*/ 225 h 277"/>
              <a:gd name="T60" fmla="*/ 60 w 69"/>
              <a:gd name="T61" fmla="*/ 224 h 277"/>
              <a:gd name="T62" fmla="*/ 63 w 69"/>
              <a:gd name="T63" fmla="*/ 219 h 277"/>
              <a:gd name="T64" fmla="*/ 64 w 69"/>
              <a:gd name="T65" fmla="*/ 216 h 277"/>
              <a:gd name="T66" fmla="*/ 65 w 69"/>
              <a:gd name="T67" fmla="*/ 215 h 277"/>
              <a:gd name="T68" fmla="*/ 67 w 69"/>
              <a:gd name="T69" fmla="*/ 205 h 277"/>
              <a:gd name="T70" fmla="*/ 67 w 69"/>
              <a:gd name="T71" fmla="*/ 204 h 277"/>
              <a:gd name="T72" fmla="*/ 68 w 69"/>
              <a:gd name="T73" fmla="*/ 196 h 277"/>
              <a:gd name="T74" fmla="*/ 68 w 69"/>
              <a:gd name="T75" fmla="*/ 194 h 277"/>
              <a:gd name="T76" fmla="*/ 68 w 69"/>
              <a:gd name="T77" fmla="*/ 0 h 277"/>
              <a:gd name="T78" fmla="*/ 67 w 69"/>
              <a:gd name="T79" fmla="*/ 1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" h="277">
                <a:moveTo>
                  <a:pt x="67" y="10"/>
                </a:moveTo>
                <a:lnTo>
                  <a:pt x="67" y="11"/>
                </a:lnTo>
                <a:cubicBezTo>
                  <a:pt x="66" y="14"/>
                  <a:pt x="65" y="18"/>
                  <a:pt x="64" y="21"/>
                </a:cubicBezTo>
                <a:cubicBezTo>
                  <a:pt x="64" y="23"/>
                  <a:pt x="63" y="24"/>
                  <a:pt x="63" y="24"/>
                </a:cubicBezTo>
                <a:cubicBezTo>
                  <a:pt x="61" y="27"/>
                  <a:pt x="61" y="29"/>
                  <a:pt x="59" y="32"/>
                </a:cubicBezTo>
                <a:cubicBezTo>
                  <a:pt x="59" y="33"/>
                  <a:pt x="58" y="34"/>
                  <a:pt x="56" y="35"/>
                </a:cubicBezTo>
                <a:cubicBezTo>
                  <a:pt x="55" y="38"/>
                  <a:pt x="54" y="40"/>
                  <a:pt x="52" y="41"/>
                </a:cubicBezTo>
                <a:cubicBezTo>
                  <a:pt x="52" y="43"/>
                  <a:pt x="50" y="45"/>
                  <a:pt x="49" y="46"/>
                </a:cubicBezTo>
                <a:cubicBezTo>
                  <a:pt x="47" y="47"/>
                  <a:pt x="46" y="49"/>
                  <a:pt x="44" y="51"/>
                </a:cubicBezTo>
                <a:cubicBezTo>
                  <a:pt x="43" y="53"/>
                  <a:pt x="41" y="55"/>
                  <a:pt x="38" y="57"/>
                </a:cubicBezTo>
                <a:cubicBezTo>
                  <a:pt x="36" y="59"/>
                  <a:pt x="34" y="60"/>
                  <a:pt x="31" y="63"/>
                </a:cubicBezTo>
                <a:cubicBezTo>
                  <a:pt x="30" y="63"/>
                  <a:pt x="30" y="63"/>
                  <a:pt x="29" y="64"/>
                </a:cubicBezTo>
                <a:cubicBezTo>
                  <a:pt x="25" y="67"/>
                  <a:pt x="22" y="70"/>
                  <a:pt x="17" y="73"/>
                </a:cubicBezTo>
                <a:cubicBezTo>
                  <a:pt x="16" y="73"/>
                  <a:pt x="15" y="73"/>
                  <a:pt x="14" y="74"/>
                </a:cubicBezTo>
                <a:cubicBezTo>
                  <a:pt x="10" y="77"/>
                  <a:pt x="5" y="80"/>
                  <a:pt x="0" y="82"/>
                </a:cubicBezTo>
                <a:lnTo>
                  <a:pt x="0" y="276"/>
                </a:lnTo>
                <a:cubicBezTo>
                  <a:pt x="5" y="274"/>
                  <a:pt x="10" y="271"/>
                  <a:pt x="14" y="268"/>
                </a:cubicBezTo>
                <a:cubicBezTo>
                  <a:pt x="15" y="268"/>
                  <a:pt x="16" y="267"/>
                  <a:pt x="17" y="266"/>
                </a:cubicBezTo>
                <a:cubicBezTo>
                  <a:pt x="18" y="266"/>
                  <a:pt x="19" y="266"/>
                  <a:pt x="20" y="265"/>
                </a:cubicBezTo>
                <a:cubicBezTo>
                  <a:pt x="23" y="263"/>
                  <a:pt x="26" y="260"/>
                  <a:pt x="29" y="259"/>
                </a:cubicBezTo>
                <a:cubicBezTo>
                  <a:pt x="30" y="258"/>
                  <a:pt x="30" y="257"/>
                  <a:pt x="31" y="257"/>
                </a:cubicBezTo>
                <a:cubicBezTo>
                  <a:pt x="33" y="255"/>
                  <a:pt x="34" y="254"/>
                  <a:pt x="36" y="254"/>
                </a:cubicBezTo>
                <a:cubicBezTo>
                  <a:pt x="37" y="253"/>
                  <a:pt x="38" y="252"/>
                  <a:pt x="38" y="251"/>
                </a:cubicBezTo>
                <a:cubicBezTo>
                  <a:pt x="41" y="249"/>
                  <a:pt x="43" y="248"/>
                  <a:pt x="44" y="246"/>
                </a:cubicBezTo>
                <a:cubicBezTo>
                  <a:pt x="45" y="244"/>
                  <a:pt x="46" y="244"/>
                  <a:pt x="46" y="243"/>
                </a:cubicBezTo>
                <a:cubicBezTo>
                  <a:pt x="47" y="242"/>
                  <a:pt x="48" y="241"/>
                  <a:pt x="49" y="240"/>
                </a:cubicBezTo>
                <a:cubicBezTo>
                  <a:pt x="50" y="239"/>
                  <a:pt x="52" y="237"/>
                  <a:pt x="52" y="236"/>
                </a:cubicBezTo>
                <a:cubicBezTo>
                  <a:pt x="53" y="235"/>
                  <a:pt x="54" y="234"/>
                  <a:pt x="54" y="234"/>
                </a:cubicBezTo>
                <a:cubicBezTo>
                  <a:pt x="55" y="232"/>
                  <a:pt x="56" y="231"/>
                  <a:pt x="56" y="230"/>
                </a:cubicBezTo>
                <a:cubicBezTo>
                  <a:pt x="58" y="229"/>
                  <a:pt x="59" y="227"/>
                  <a:pt x="59" y="225"/>
                </a:cubicBezTo>
                <a:cubicBezTo>
                  <a:pt x="60" y="225"/>
                  <a:pt x="60" y="225"/>
                  <a:pt x="60" y="224"/>
                </a:cubicBezTo>
                <a:cubicBezTo>
                  <a:pt x="61" y="223"/>
                  <a:pt x="62" y="220"/>
                  <a:pt x="63" y="219"/>
                </a:cubicBezTo>
                <a:cubicBezTo>
                  <a:pt x="63" y="218"/>
                  <a:pt x="64" y="216"/>
                  <a:pt x="64" y="216"/>
                </a:cubicBezTo>
                <a:cubicBezTo>
                  <a:pt x="64" y="215"/>
                  <a:pt x="65" y="215"/>
                  <a:pt x="65" y="215"/>
                </a:cubicBezTo>
                <a:cubicBezTo>
                  <a:pt x="66" y="212"/>
                  <a:pt x="66" y="208"/>
                  <a:pt x="67" y="205"/>
                </a:cubicBezTo>
                <a:lnTo>
                  <a:pt x="67" y="204"/>
                </a:lnTo>
                <a:cubicBezTo>
                  <a:pt x="67" y="201"/>
                  <a:pt x="68" y="198"/>
                  <a:pt x="68" y="196"/>
                </a:cubicBezTo>
                <a:cubicBezTo>
                  <a:pt x="68" y="195"/>
                  <a:pt x="68" y="194"/>
                  <a:pt x="68" y="194"/>
                </a:cubicBezTo>
                <a:lnTo>
                  <a:pt x="68" y="0"/>
                </a:lnTo>
                <a:cubicBezTo>
                  <a:pt x="68" y="3"/>
                  <a:pt x="67" y="7"/>
                  <a:pt x="67" y="1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43A89C4-5E99-7B40-B988-CB9F10052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885" y="3988959"/>
            <a:ext cx="50374" cy="198345"/>
          </a:xfrm>
          <a:custGeom>
            <a:avLst/>
            <a:gdLst>
              <a:gd name="T0" fmla="*/ 0 w 69"/>
              <a:gd name="T1" fmla="*/ 194 h 277"/>
              <a:gd name="T2" fmla="*/ 0 w 69"/>
              <a:gd name="T3" fmla="*/ 0 h 277"/>
              <a:gd name="T4" fmla="*/ 68 w 69"/>
              <a:gd name="T5" fmla="*/ 82 h 277"/>
              <a:gd name="T6" fmla="*/ 68 w 69"/>
              <a:gd name="T7" fmla="*/ 276 h 277"/>
              <a:gd name="T8" fmla="*/ 0 w 69"/>
              <a:gd name="T9" fmla="*/ 19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277">
                <a:moveTo>
                  <a:pt x="0" y="194"/>
                </a:moveTo>
                <a:lnTo>
                  <a:pt x="0" y="0"/>
                </a:lnTo>
                <a:cubicBezTo>
                  <a:pt x="0" y="30"/>
                  <a:pt x="23" y="59"/>
                  <a:pt x="68" y="82"/>
                </a:cubicBezTo>
                <a:lnTo>
                  <a:pt x="68" y="276"/>
                </a:lnTo>
                <a:cubicBezTo>
                  <a:pt x="23" y="254"/>
                  <a:pt x="0" y="224"/>
                  <a:pt x="0" y="194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940E2AC-DD4C-EE47-88EA-AB79E891F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930" y="4045629"/>
            <a:ext cx="969692" cy="623374"/>
          </a:xfrm>
          <a:custGeom>
            <a:avLst/>
            <a:gdLst>
              <a:gd name="T0" fmla="*/ 1358 w 1359"/>
              <a:gd name="T1" fmla="*/ 0 h 874"/>
              <a:gd name="T2" fmla="*/ 1358 w 1359"/>
              <a:gd name="T3" fmla="*/ 194 h 874"/>
              <a:gd name="T4" fmla="*/ 0 w 1359"/>
              <a:gd name="T5" fmla="*/ 873 h 874"/>
              <a:gd name="T6" fmla="*/ 0 w 1359"/>
              <a:gd name="T7" fmla="*/ 679 h 874"/>
              <a:gd name="T8" fmla="*/ 1358 w 1359"/>
              <a:gd name="T9" fmla="*/ 0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4">
                <a:moveTo>
                  <a:pt x="1358" y="0"/>
                </a:moveTo>
                <a:lnTo>
                  <a:pt x="1358" y="194"/>
                </a:lnTo>
                <a:lnTo>
                  <a:pt x="0" y="873"/>
                </a:lnTo>
                <a:lnTo>
                  <a:pt x="0" y="679"/>
                </a:lnTo>
                <a:lnTo>
                  <a:pt x="1358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6605385-4172-3F40-AD2C-2DFDD5051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109" y="4045629"/>
            <a:ext cx="969692" cy="623374"/>
          </a:xfrm>
          <a:custGeom>
            <a:avLst/>
            <a:gdLst>
              <a:gd name="T0" fmla="*/ 1359 w 1360"/>
              <a:gd name="T1" fmla="*/ 679 h 874"/>
              <a:gd name="T2" fmla="*/ 1359 w 1360"/>
              <a:gd name="T3" fmla="*/ 873 h 874"/>
              <a:gd name="T4" fmla="*/ 0 w 1360"/>
              <a:gd name="T5" fmla="*/ 194 h 874"/>
              <a:gd name="T6" fmla="*/ 0 w 1360"/>
              <a:gd name="T7" fmla="*/ 0 h 874"/>
              <a:gd name="T8" fmla="*/ 1359 w 1360"/>
              <a:gd name="T9" fmla="*/ 679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0" h="874">
                <a:moveTo>
                  <a:pt x="1359" y="679"/>
                </a:moveTo>
                <a:lnTo>
                  <a:pt x="1359" y="873"/>
                </a:lnTo>
                <a:lnTo>
                  <a:pt x="0" y="194"/>
                </a:lnTo>
                <a:lnTo>
                  <a:pt x="0" y="0"/>
                </a:lnTo>
                <a:lnTo>
                  <a:pt x="1359" y="679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64BF1A4-84FE-5D4A-8BA9-739D435E1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143" y="3422256"/>
            <a:ext cx="2304594" cy="1136554"/>
          </a:xfrm>
          <a:custGeom>
            <a:avLst/>
            <a:gdLst>
              <a:gd name="T0" fmla="*/ 1611 w 3226"/>
              <a:gd name="T1" fmla="*/ 0 h 1591"/>
              <a:gd name="T2" fmla="*/ 1776 w 3226"/>
              <a:gd name="T3" fmla="*/ 33 h 1591"/>
              <a:gd name="T4" fmla="*/ 3134 w 3226"/>
              <a:gd name="T5" fmla="*/ 713 h 1591"/>
              <a:gd name="T6" fmla="*/ 3134 w 3226"/>
              <a:gd name="T7" fmla="*/ 877 h 1591"/>
              <a:gd name="T8" fmla="*/ 1776 w 3226"/>
              <a:gd name="T9" fmla="*/ 1556 h 1591"/>
              <a:gd name="T10" fmla="*/ 1611 w 3226"/>
              <a:gd name="T11" fmla="*/ 1590 h 1591"/>
              <a:gd name="T12" fmla="*/ 1448 w 3226"/>
              <a:gd name="T13" fmla="*/ 1556 h 1591"/>
              <a:gd name="T14" fmla="*/ 89 w 3226"/>
              <a:gd name="T15" fmla="*/ 877 h 1591"/>
              <a:gd name="T16" fmla="*/ 89 w 3226"/>
              <a:gd name="T17" fmla="*/ 713 h 1591"/>
              <a:gd name="T18" fmla="*/ 1448 w 3226"/>
              <a:gd name="T19" fmla="*/ 33 h 1591"/>
              <a:gd name="T20" fmla="*/ 1611 w 3226"/>
              <a:gd name="T21" fmla="*/ 0 h 1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6" h="1591">
                <a:moveTo>
                  <a:pt x="1611" y="0"/>
                </a:moveTo>
                <a:cubicBezTo>
                  <a:pt x="1672" y="0"/>
                  <a:pt x="1731" y="11"/>
                  <a:pt x="1776" y="33"/>
                </a:cubicBezTo>
                <a:lnTo>
                  <a:pt x="3134" y="713"/>
                </a:lnTo>
                <a:cubicBezTo>
                  <a:pt x="3225" y="758"/>
                  <a:pt x="3225" y="831"/>
                  <a:pt x="3134" y="877"/>
                </a:cubicBezTo>
                <a:lnTo>
                  <a:pt x="1776" y="1556"/>
                </a:lnTo>
                <a:cubicBezTo>
                  <a:pt x="1731" y="1579"/>
                  <a:pt x="1672" y="1590"/>
                  <a:pt x="1611" y="1590"/>
                </a:cubicBezTo>
                <a:cubicBezTo>
                  <a:pt x="1552" y="1590"/>
                  <a:pt x="1493" y="1579"/>
                  <a:pt x="1448" y="1556"/>
                </a:cubicBezTo>
                <a:lnTo>
                  <a:pt x="89" y="877"/>
                </a:lnTo>
                <a:cubicBezTo>
                  <a:pt x="0" y="831"/>
                  <a:pt x="0" y="758"/>
                  <a:pt x="89" y="713"/>
                </a:cubicBezTo>
                <a:lnTo>
                  <a:pt x="1448" y="33"/>
                </a:lnTo>
                <a:cubicBezTo>
                  <a:pt x="1493" y="11"/>
                  <a:pt x="1552" y="0"/>
                  <a:pt x="161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D7A9AFD-E990-7549-98ED-921A453E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802" y="4530475"/>
            <a:ext cx="236128" cy="163715"/>
          </a:xfrm>
          <a:custGeom>
            <a:avLst/>
            <a:gdLst>
              <a:gd name="T0" fmla="*/ 300 w 329"/>
              <a:gd name="T1" fmla="*/ 12 h 229"/>
              <a:gd name="T2" fmla="*/ 275 w 329"/>
              <a:gd name="T3" fmla="*/ 20 h 229"/>
              <a:gd name="T4" fmla="*/ 253 w 329"/>
              <a:gd name="T5" fmla="*/ 25 h 229"/>
              <a:gd name="T6" fmla="*/ 230 w 329"/>
              <a:gd name="T7" fmla="*/ 29 h 229"/>
              <a:gd name="T8" fmla="*/ 204 w 329"/>
              <a:gd name="T9" fmla="*/ 32 h 229"/>
              <a:gd name="T10" fmla="*/ 183 w 329"/>
              <a:gd name="T11" fmla="*/ 34 h 229"/>
              <a:gd name="T12" fmla="*/ 148 w 329"/>
              <a:gd name="T13" fmla="*/ 34 h 229"/>
              <a:gd name="T14" fmla="*/ 121 w 329"/>
              <a:gd name="T15" fmla="*/ 32 h 229"/>
              <a:gd name="T16" fmla="*/ 99 w 329"/>
              <a:gd name="T17" fmla="*/ 30 h 229"/>
              <a:gd name="T18" fmla="*/ 79 w 329"/>
              <a:gd name="T19" fmla="*/ 26 h 229"/>
              <a:gd name="T20" fmla="*/ 59 w 329"/>
              <a:gd name="T21" fmla="*/ 22 h 229"/>
              <a:gd name="T22" fmla="*/ 39 w 329"/>
              <a:gd name="T23" fmla="*/ 16 h 229"/>
              <a:gd name="T24" fmla="*/ 17 w 329"/>
              <a:gd name="T25" fmla="*/ 8 h 229"/>
              <a:gd name="T26" fmla="*/ 0 w 329"/>
              <a:gd name="T27" fmla="*/ 194 h 229"/>
              <a:gd name="T28" fmla="*/ 18 w 329"/>
              <a:gd name="T29" fmla="*/ 203 h 229"/>
              <a:gd name="T30" fmla="*/ 39 w 329"/>
              <a:gd name="T31" fmla="*/ 210 h 229"/>
              <a:gd name="T32" fmla="*/ 48 w 329"/>
              <a:gd name="T33" fmla="*/ 213 h 229"/>
              <a:gd name="T34" fmla="*/ 63 w 329"/>
              <a:gd name="T35" fmla="*/ 217 h 229"/>
              <a:gd name="T36" fmla="*/ 79 w 329"/>
              <a:gd name="T37" fmla="*/ 221 h 229"/>
              <a:gd name="T38" fmla="*/ 93 w 329"/>
              <a:gd name="T39" fmla="*/ 222 h 229"/>
              <a:gd name="T40" fmla="*/ 100 w 329"/>
              <a:gd name="T41" fmla="*/ 224 h 229"/>
              <a:gd name="T42" fmla="*/ 120 w 329"/>
              <a:gd name="T43" fmla="*/ 226 h 229"/>
              <a:gd name="T44" fmla="*/ 138 w 329"/>
              <a:gd name="T45" fmla="*/ 228 h 229"/>
              <a:gd name="T46" fmla="*/ 148 w 329"/>
              <a:gd name="T47" fmla="*/ 228 h 229"/>
              <a:gd name="T48" fmla="*/ 163 w 329"/>
              <a:gd name="T49" fmla="*/ 228 h 229"/>
              <a:gd name="T50" fmla="*/ 183 w 329"/>
              <a:gd name="T51" fmla="*/ 228 h 229"/>
              <a:gd name="T52" fmla="*/ 202 w 329"/>
              <a:gd name="T53" fmla="*/ 227 h 229"/>
              <a:gd name="T54" fmla="*/ 228 w 329"/>
              <a:gd name="T55" fmla="*/ 223 h 229"/>
              <a:gd name="T56" fmla="*/ 251 w 329"/>
              <a:gd name="T57" fmla="*/ 220 h 229"/>
              <a:gd name="T58" fmla="*/ 272 w 329"/>
              <a:gd name="T59" fmla="*/ 215 h 229"/>
              <a:gd name="T60" fmla="*/ 293 w 329"/>
              <a:gd name="T61" fmla="*/ 209 h 229"/>
              <a:gd name="T62" fmla="*/ 313 w 329"/>
              <a:gd name="T63" fmla="*/ 201 h 229"/>
              <a:gd name="T64" fmla="*/ 328 w 329"/>
              <a:gd name="T65" fmla="*/ 194 h 229"/>
              <a:gd name="T66" fmla="*/ 313 w 329"/>
              <a:gd name="T67" fmla="*/ 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29" h="229">
                <a:moveTo>
                  <a:pt x="313" y="7"/>
                </a:moveTo>
                <a:cubicBezTo>
                  <a:pt x="308" y="9"/>
                  <a:pt x="304" y="10"/>
                  <a:pt x="300" y="12"/>
                </a:cubicBezTo>
                <a:cubicBezTo>
                  <a:pt x="298" y="13"/>
                  <a:pt x="295" y="14"/>
                  <a:pt x="293" y="14"/>
                </a:cubicBezTo>
                <a:cubicBezTo>
                  <a:pt x="287" y="16"/>
                  <a:pt x="281" y="18"/>
                  <a:pt x="275" y="20"/>
                </a:cubicBezTo>
                <a:cubicBezTo>
                  <a:pt x="274" y="20"/>
                  <a:pt x="273" y="20"/>
                  <a:pt x="272" y="20"/>
                </a:cubicBezTo>
                <a:cubicBezTo>
                  <a:pt x="266" y="22"/>
                  <a:pt x="259" y="23"/>
                  <a:pt x="253" y="25"/>
                </a:cubicBezTo>
                <a:cubicBezTo>
                  <a:pt x="253" y="25"/>
                  <a:pt x="252" y="25"/>
                  <a:pt x="251" y="25"/>
                </a:cubicBezTo>
                <a:cubicBezTo>
                  <a:pt x="244" y="27"/>
                  <a:pt x="237" y="28"/>
                  <a:pt x="230" y="29"/>
                </a:cubicBezTo>
                <a:cubicBezTo>
                  <a:pt x="229" y="30"/>
                  <a:pt x="228" y="30"/>
                  <a:pt x="228" y="30"/>
                </a:cubicBezTo>
                <a:cubicBezTo>
                  <a:pt x="220" y="31"/>
                  <a:pt x="212" y="32"/>
                  <a:pt x="204" y="32"/>
                </a:cubicBezTo>
                <a:cubicBezTo>
                  <a:pt x="201" y="33"/>
                  <a:pt x="198" y="33"/>
                  <a:pt x="195" y="33"/>
                </a:cubicBezTo>
                <a:cubicBezTo>
                  <a:pt x="190" y="33"/>
                  <a:pt x="186" y="33"/>
                  <a:pt x="183" y="34"/>
                </a:cubicBezTo>
                <a:cubicBezTo>
                  <a:pt x="176" y="34"/>
                  <a:pt x="170" y="34"/>
                  <a:pt x="163" y="34"/>
                </a:cubicBezTo>
                <a:cubicBezTo>
                  <a:pt x="159" y="34"/>
                  <a:pt x="153" y="34"/>
                  <a:pt x="148" y="34"/>
                </a:cubicBezTo>
                <a:cubicBezTo>
                  <a:pt x="145" y="33"/>
                  <a:pt x="143" y="33"/>
                  <a:pt x="140" y="33"/>
                </a:cubicBezTo>
                <a:cubicBezTo>
                  <a:pt x="133" y="33"/>
                  <a:pt x="127" y="33"/>
                  <a:pt x="121" y="32"/>
                </a:cubicBezTo>
                <a:lnTo>
                  <a:pt x="120" y="32"/>
                </a:lnTo>
                <a:cubicBezTo>
                  <a:pt x="113" y="32"/>
                  <a:pt x="105" y="30"/>
                  <a:pt x="99" y="30"/>
                </a:cubicBezTo>
                <a:cubicBezTo>
                  <a:pt x="97" y="29"/>
                  <a:pt x="94" y="28"/>
                  <a:pt x="93" y="28"/>
                </a:cubicBezTo>
                <a:cubicBezTo>
                  <a:pt x="88" y="28"/>
                  <a:pt x="83" y="27"/>
                  <a:pt x="79" y="26"/>
                </a:cubicBezTo>
                <a:cubicBezTo>
                  <a:pt x="76" y="25"/>
                  <a:pt x="73" y="25"/>
                  <a:pt x="70" y="24"/>
                </a:cubicBezTo>
                <a:cubicBezTo>
                  <a:pt x="67" y="23"/>
                  <a:pt x="63" y="22"/>
                  <a:pt x="59" y="22"/>
                </a:cubicBezTo>
                <a:cubicBezTo>
                  <a:pt x="56" y="20"/>
                  <a:pt x="52" y="20"/>
                  <a:pt x="48" y="19"/>
                </a:cubicBezTo>
                <a:cubicBezTo>
                  <a:pt x="46" y="18"/>
                  <a:pt x="42" y="17"/>
                  <a:pt x="39" y="16"/>
                </a:cubicBezTo>
                <a:cubicBezTo>
                  <a:pt x="33" y="14"/>
                  <a:pt x="26" y="11"/>
                  <a:pt x="19" y="9"/>
                </a:cubicBezTo>
                <a:cubicBezTo>
                  <a:pt x="19" y="9"/>
                  <a:pt x="18" y="8"/>
                  <a:pt x="17" y="8"/>
                </a:cubicBezTo>
                <a:cubicBezTo>
                  <a:pt x="11" y="6"/>
                  <a:pt x="6" y="3"/>
                  <a:pt x="0" y="0"/>
                </a:cubicBezTo>
                <a:lnTo>
                  <a:pt x="0" y="194"/>
                </a:lnTo>
                <a:cubicBezTo>
                  <a:pt x="6" y="197"/>
                  <a:pt x="11" y="200"/>
                  <a:pt x="17" y="202"/>
                </a:cubicBezTo>
                <a:cubicBezTo>
                  <a:pt x="18" y="202"/>
                  <a:pt x="18" y="203"/>
                  <a:pt x="18" y="203"/>
                </a:cubicBezTo>
                <a:cubicBezTo>
                  <a:pt x="19" y="203"/>
                  <a:pt x="19" y="203"/>
                  <a:pt x="19" y="203"/>
                </a:cubicBezTo>
                <a:cubicBezTo>
                  <a:pt x="26" y="206"/>
                  <a:pt x="33" y="208"/>
                  <a:pt x="39" y="210"/>
                </a:cubicBezTo>
                <a:cubicBezTo>
                  <a:pt x="40" y="211"/>
                  <a:pt x="41" y="211"/>
                  <a:pt x="42" y="211"/>
                </a:cubicBezTo>
                <a:cubicBezTo>
                  <a:pt x="44" y="212"/>
                  <a:pt x="46" y="212"/>
                  <a:pt x="48" y="213"/>
                </a:cubicBezTo>
                <a:cubicBezTo>
                  <a:pt x="52" y="214"/>
                  <a:pt x="56" y="215"/>
                  <a:pt x="59" y="216"/>
                </a:cubicBezTo>
                <a:cubicBezTo>
                  <a:pt x="60" y="216"/>
                  <a:pt x="61" y="216"/>
                  <a:pt x="63" y="217"/>
                </a:cubicBezTo>
                <a:cubicBezTo>
                  <a:pt x="65" y="217"/>
                  <a:pt x="68" y="218"/>
                  <a:pt x="70" y="219"/>
                </a:cubicBezTo>
                <a:cubicBezTo>
                  <a:pt x="73" y="219"/>
                  <a:pt x="76" y="220"/>
                  <a:pt x="79" y="221"/>
                </a:cubicBezTo>
                <a:cubicBezTo>
                  <a:pt x="80" y="221"/>
                  <a:pt x="81" y="221"/>
                  <a:pt x="82" y="221"/>
                </a:cubicBezTo>
                <a:cubicBezTo>
                  <a:pt x="85" y="222"/>
                  <a:pt x="89" y="222"/>
                  <a:pt x="93" y="222"/>
                </a:cubicBezTo>
                <a:cubicBezTo>
                  <a:pt x="94" y="223"/>
                  <a:pt x="97" y="223"/>
                  <a:pt x="99" y="223"/>
                </a:cubicBezTo>
                <a:lnTo>
                  <a:pt x="100" y="224"/>
                </a:lnTo>
                <a:cubicBezTo>
                  <a:pt x="107" y="225"/>
                  <a:pt x="113" y="225"/>
                  <a:pt x="119" y="226"/>
                </a:cubicBezTo>
                <a:cubicBezTo>
                  <a:pt x="120" y="226"/>
                  <a:pt x="120" y="226"/>
                  <a:pt x="120" y="226"/>
                </a:cubicBezTo>
                <a:cubicBezTo>
                  <a:pt x="120" y="226"/>
                  <a:pt x="121" y="226"/>
                  <a:pt x="121" y="227"/>
                </a:cubicBezTo>
                <a:cubicBezTo>
                  <a:pt x="127" y="227"/>
                  <a:pt x="132" y="227"/>
                  <a:pt x="138" y="228"/>
                </a:cubicBezTo>
                <a:cubicBezTo>
                  <a:pt x="138" y="228"/>
                  <a:pt x="139" y="228"/>
                  <a:pt x="140" y="228"/>
                </a:cubicBezTo>
                <a:cubicBezTo>
                  <a:pt x="143" y="228"/>
                  <a:pt x="145" y="228"/>
                  <a:pt x="148" y="228"/>
                </a:cubicBezTo>
                <a:cubicBezTo>
                  <a:pt x="151" y="228"/>
                  <a:pt x="154" y="228"/>
                  <a:pt x="158" y="228"/>
                </a:cubicBezTo>
                <a:cubicBezTo>
                  <a:pt x="160" y="228"/>
                  <a:pt x="162" y="228"/>
                  <a:pt x="163" y="228"/>
                </a:cubicBezTo>
                <a:cubicBezTo>
                  <a:pt x="169" y="228"/>
                  <a:pt x="174" y="228"/>
                  <a:pt x="179" y="228"/>
                </a:cubicBezTo>
                <a:cubicBezTo>
                  <a:pt x="180" y="228"/>
                  <a:pt x="181" y="228"/>
                  <a:pt x="183" y="228"/>
                </a:cubicBezTo>
                <a:cubicBezTo>
                  <a:pt x="186" y="228"/>
                  <a:pt x="190" y="227"/>
                  <a:pt x="195" y="227"/>
                </a:cubicBezTo>
                <a:cubicBezTo>
                  <a:pt x="197" y="227"/>
                  <a:pt x="200" y="227"/>
                  <a:pt x="202" y="227"/>
                </a:cubicBezTo>
                <a:cubicBezTo>
                  <a:pt x="203" y="227"/>
                  <a:pt x="204" y="227"/>
                  <a:pt x="204" y="227"/>
                </a:cubicBezTo>
                <a:cubicBezTo>
                  <a:pt x="212" y="226"/>
                  <a:pt x="220" y="225"/>
                  <a:pt x="228" y="223"/>
                </a:cubicBezTo>
                <a:cubicBezTo>
                  <a:pt x="228" y="223"/>
                  <a:pt x="229" y="223"/>
                  <a:pt x="230" y="223"/>
                </a:cubicBezTo>
                <a:cubicBezTo>
                  <a:pt x="237" y="222"/>
                  <a:pt x="244" y="221"/>
                  <a:pt x="251" y="220"/>
                </a:cubicBezTo>
                <a:cubicBezTo>
                  <a:pt x="252" y="220"/>
                  <a:pt x="253" y="219"/>
                  <a:pt x="253" y="219"/>
                </a:cubicBezTo>
                <a:cubicBezTo>
                  <a:pt x="259" y="218"/>
                  <a:pt x="266" y="217"/>
                  <a:pt x="272" y="215"/>
                </a:cubicBezTo>
                <a:cubicBezTo>
                  <a:pt x="273" y="214"/>
                  <a:pt x="274" y="214"/>
                  <a:pt x="275" y="214"/>
                </a:cubicBezTo>
                <a:cubicBezTo>
                  <a:pt x="281" y="212"/>
                  <a:pt x="287" y="211"/>
                  <a:pt x="293" y="209"/>
                </a:cubicBezTo>
                <a:cubicBezTo>
                  <a:pt x="295" y="208"/>
                  <a:pt x="298" y="207"/>
                  <a:pt x="300" y="206"/>
                </a:cubicBezTo>
                <a:cubicBezTo>
                  <a:pt x="304" y="205"/>
                  <a:pt x="308" y="203"/>
                  <a:pt x="313" y="201"/>
                </a:cubicBezTo>
                <a:lnTo>
                  <a:pt x="315" y="200"/>
                </a:lnTo>
                <a:cubicBezTo>
                  <a:pt x="319" y="198"/>
                  <a:pt x="324" y="197"/>
                  <a:pt x="328" y="194"/>
                </a:cubicBezTo>
                <a:lnTo>
                  <a:pt x="328" y="0"/>
                </a:lnTo>
                <a:cubicBezTo>
                  <a:pt x="323" y="3"/>
                  <a:pt x="318" y="4"/>
                  <a:pt x="313" y="7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D5BBA90-D1A5-9F42-AC88-49D4F3D80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197" y="3916546"/>
            <a:ext cx="598187" cy="141677"/>
          </a:xfrm>
          <a:custGeom>
            <a:avLst/>
            <a:gdLst>
              <a:gd name="T0" fmla="*/ 839 w 840"/>
              <a:gd name="T1" fmla="*/ 99 h 199"/>
              <a:gd name="T2" fmla="*/ 419 w 840"/>
              <a:gd name="T3" fmla="*/ 198 h 199"/>
              <a:gd name="T4" fmla="*/ 0 w 840"/>
              <a:gd name="T5" fmla="*/ 99 h 199"/>
              <a:gd name="T6" fmla="*/ 419 w 840"/>
              <a:gd name="T7" fmla="*/ 0 h 199"/>
              <a:gd name="T8" fmla="*/ 839 w 840"/>
              <a:gd name="T9" fmla="*/ 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0" h="199">
                <a:moveTo>
                  <a:pt x="839" y="99"/>
                </a:moveTo>
                <a:cubicBezTo>
                  <a:pt x="839" y="154"/>
                  <a:pt x="651" y="198"/>
                  <a:pt x="419" y="198"/>
                </a:cubicBezTo>
                <a:cubicBezTo>
                  <a:pt x="188" y="198"/>
                  <a:pt x="0" y="154"/>
                  <a:pt x="0" y="99"/>
                </a:cubicBezTo>
                <a:cubicBezTo>
                  <a:pt x="0" y="44"/>
                  <a:pt x="188" y="0"/>
                  <a:pt x="419" y="0"/>
                </a:cubicBezTo>
                <a:cubicBezTo>
                  <a:pt x="651" y="0"/>
                  <a:pt x="839" y="44"/>
                  <a:pt x="839" y="99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2847BDE-3FDD-B04C-843E-1FBD0EAC7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472" y="2521827"/>
            <a:ext cx="1271934" cy="1467132"/>
          </a:xfrm>
          <a:custGeom>
            <a:avLst/>
            <a:gdLst>
              <a:gd name="T0" fmla="*/ 1779 w 1780"/>
              <a:gd name="T1" fmla="*/ 889 h 2054"/>
              <a:gd name="T2" fmla="*/ 889 w 1780"/>
              <a:gd name="T3" fmla="*/ 0 h 2054"/>
              <a:gd name="T4" fmla="*/ 0 w 1780"/>
              <a:gd name="T5" fmla="*/ 889 h 2054"/>
              <a:gd name="T6" fmla="*/ 722 w 1780"/>
              <a:gd name="T7" fmla="*/ 1763 h 2054"/>
              <a:gd name="T8" fmla="*/ 889 w 1780"/>
              <a:gd name="T9" fmla="*/ 2053 h 2054"/>
              <a:gd name="T10" fmla="*/ 1057 w 1780"/>
              <a:gd name="T11" fmla="*/ 1763 h 2054"/>
              <a:gd name="T12" fmla="*/ 1779 w 1780"/>
              <a:gd name="T13" fmla="*/ 889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0" h="2054">
                <a:moveTo>
                  <a:pt x="1779" y="889"/>
                </a:moveTo>
                <a:cubicBezTo>
                  <a:pt x="1779" y="398"/>
                  <a:pt x="1381" y="0"/>
                  <a:pt x="889" y="0"/>
                </a:cubicBezTo>
                <a:cubicBezTo>
                  <a:pt x="399" y="0"/>
                  <a:pt x="0" y="398"/>
                  <a:pt x="0" y="889"/>
                </a:cubicBezTo>
                <a:cubicBezTo>
                  <a:pt x="0" y="1323"/>
                  <a:pt x="311" y="1685"/>
                  <a:pt x="722" y="1763"/>
                </a:cubicBezTo>
                <a:lnTo>
                  <a:pt x="889" y="2053"/>
                </a:lnTo>
                <a:lnTo>
                  <a:pt x="1057" y="1763"/>
                </a:lnTo>
                <a:cubicBezTo>
                  <a:pt x="1468" y="1685"/>
                  <a:pt x="1779" y="1323"/>
                  <a:pt x="1779" y="88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2A8F84-0017-D24F-994B-8CC257119BBF}"/>
              </a:ext>
            </a:extLst>
          </p:cNvPr>
          <p:cNvSpPr txBox="1"/>
          <p:nvPr/>
        </p:nvSpPr>
        <p:spPr>
          <a:xfrm>
            <a:off x="4470951" y="2716247"/>
            <a:ext cx="551754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7" name="Subtitle 2">
            <a:extLst>
              <a:ext uri="{FF2B5EF4-FFF2-40B4-BE49-F238E27FC236}">
                <a16:creationId xmlns:a16="http://schemas.microsoft.com/office/drawing/2014/main" id="{EA75FF84-D7A3-5140-8E52-07E8B01EDC14}"/>
              </a:ext>
            </a:extLst>
          </p:cNvPr>
          <p:cNvSpPr txBox="1">
            <a:spLocks/>
          </p:cNvSpPr>
          <p:nvPr/>
        </p:nvSpPr>
        <p:spPr>
          <a:xfrm>
            <a:off x="3754162" y="5494596"/>
            <a:ext cx="2150854" cy="65806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Delegating tasks and deliverables effectively</a:t>
            </a:r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445BE4B-F1DC-784A-945D-B22ACAC1C81C}"/>
              </a:ext>
            </a:extLst>
          </p:cNvPr>
          <p:cNvSpPr txBox="1"/>
          <p:nvPr/>
        </p:nvSpPr>
        <p:spPr>
          <a:xfrm>
            <a:off x="3943770" y="5157464"/>
            <a:ext cx="177163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b" anchorCtr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Tahoma"/>
                <a:ea typeface="League Spartan" charset="0"/>
                <a:cs typeface="Tahoma"/>
              </a:rPr>
              <a:t>STRATEGIZING</a:t>
            </a:r>
            <a:endParaRPr lang="en-US" sz="1600" b="1">
              <a:solidFill>
                <a:schemeClr val="tx2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98FCF60-2B11-1541-A568-3FFE6F4FB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11" y="2962597"/>
            <a:ext cx="50374" cy="198345"/>
          </a:xfrm>
          <a:custGeom>
            <a:avLst/>
            <a:gdLst>
              <a:gd name="T0" fmla="*/ 68 w 70"/>
              <a:gd name="T1" fmla="*/ 10 h 278"/>
              <a:gd name="T2" fmla="*/ 68 w 70"/>
              <a:gd name="T3" fmla="*/ 12 h 278"/>
              <a:gd name="T4" fmla="*/ 64 w 70"/>
              <a:gd name="T5" fmla="*/ 22 h 278"/>
              <a:gd name="T6" fmla="*/ 63 w 70"/>
              <a:gd name="T7" fmla="*/ 25 h 278"/>
              <a:gd name="T8" fmla="*/ 60 w 70"/>
              <a:gd name="T9" fmla="*/ 32 h 278"/>
              <a:gd name="T10" fmla="*/ 57 w 70"/>
              <a:gd name="T11" fmla="*/ 36 h 278"/>
              <a:gd name="T12" fmla="*/ 53 w 70"/>
              <a:gd name="T13" fmla="*/ 42 h 278"/>
              <a:gd name="T14" fmla="*/ 49 w 70"/>
              <a:gd name="T15" fmla="*/ 47 h 278"/>
              <a:gd name="T16" fmla="*/ 44 w 70"/>
              <a:gd name="T17" fmla="*/ 52 h 278"/>
              <a:gd name="T18" fmla="*/ 39 w 70"/>
              <a:gd name="T19" fmla="*/ 57 h 278"/>
              <a:gd name="T20" fmla="*/ 32 w 70"/>
              <a:gd name="T21" fmla="*/ 63 h 278"/>
              <a:gd name="T22" fmla="*/ 30 w 70"/>
              <a:gd name="T23" fmla="*/ 65 h 278"/>
              <a:gd name="T24" fmla="*/ 17 w 70"/>
              <a:gd name="T25" fmla="*/ 73 h 278"/>
              <a:gd name="T26" fmla="*/ 15 w 70"/>
              <a:gd name="T27" fmla="*/ 75 h 278"/>
              <a:gd name="T28" fmla="*/ 0 w 70"/>
              <a:gd name="T29" fmla="*/ 82 h 278"/>
              <a:gd name="T30" fmla="*/ 0 w 70"/>
              <a:gd name="T31" fmla="*/ 277 h 278"/>
              <a:gd name="T32" fmla="*/ 15 w 70"/>
              <a:gd name="T33" fmla="*/ 268 h 278"/>
              <a:gd name="T34" fmla="*/ 17 w 70"/>
              <a:gd name="T35" fmla="*/ 267 h 278"/>
              <a:gd name="T36" fmla="*/ 20 w 70"/>
              <a:gd name="T37" fmla="*/ 266 h 278"/>
              <a:gd name="T38" fmla="*/ 30 w 70"/>
              <a:gd name="T39" fmla="*/ 259 h 278"/>
              <a:gd name="T40" fmla="*/ 32 w 70"/>
              <a:gd name="T41" fmla="*/ 258 h 278"/>
              <a:gd name="T42" fmla="*/ 36 w 70"/>
              <a:gd name="T43" fmla="*/ 254 h 278"/>
              <a:gd name="T44" fmla="*/ 39 w 70"/>
              <a:gd name="T45" fmla="*/ 251 h 278"/>
              <a:gd name="T46" fmla="*/ 44 w 70"/>
              <a:gd name="T47" fmla="*/ 246 h 278"/>
              <a:gd name="T48" fmla="*/ 47 w 70"/>
              <a:gd name="T49" fmla="*/ 243 h 278"/>
              <a:gd name="T50" fmla="*/ 49 w 70"/>
              <a:gd name="T51" fmla="*/ 240 h 278"/>
              <a:gd name="T52" fmla="*/ 53 w 70"/>
              <a:gd name="T53" fmla="*/ 236 h 278"/>
              <a:gd name="T54" fmla="*/ 55 w 70"/>
              <a:gd name="T55" fmla="*/ 234 h 278"/>
              <a:gd name="T56" fmla="*/ 57 w 70"/>
              <a:gd name="T57" fmla="*/ 230 h 278"/>
              <a:gd name="T58" fmla="*/ 60 w 70"/>
              <a:gd name="T59" fmla="*/ 226 h 278"/>
              <a:gd name="T60" fmla="*/ 61 w 70"/>
              <a:gd name="T61" fmla="*/ 225 h 278"/>
              <a:gd name="T62" fmla="*/ 63 w 70"/>
              <a:gd name="T63" fmla="*/ 219 h 278"/>
              <a:gd name="T64" fmla="*/ 64 w 70"/>
              <a:gd name="T65" fmla="*/ 216 h 278"/>
              <a:gd name="T66" fmla="*/ 64 w 70"/>
              <a:gd name="T67" fmla="*/ 215 h 278"/>
              <a:gd name="T68" fmla="*/ 68 w 70"/>
              <a:gd name="T69" fmla="*/ 206 h 278"/>
              <a:gd name="T70" fmla="*/ 68 w 70"/>
              <a:gd name="T71" fmla="*/ 204 h 278"/>
              <a:gd name="T72" fmla="*/ 69 w 70"/>
              <a:gd name="T73" fmla="*/ 196 h 278"/>
              <a:gd name="T74" fmla="*/ 69 w 70"/>
              <a:gd name="T75" fmla="*/ 195 h 278"/>
              <a:gd name="T76" fmla="*/ 69 w 70"/>
              <a:gd name="T77" fmla="*/ 0 h 278"/>
              <a:gd name="T78" fmla="*/ 68 w 70"/>
              <a:gd name="T79" fmla="*/ 1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278">
                <a:moveTo>
                  <a:pt x="68" y="10"/>
                </a:moveTo>
                <a:cubicBezTo>
                  <a:pt x="68" y="10"/>
                  <a:pt x="68" y="11"/>
                  <a:pt x="68" y="12"/>
                </a:cubicBezTo>
                <a:cubicBezTo>
                  <a:pt x="67" y="15"/>
                  <a:pt x="66" y="19"/>
                  <a:pt x="64" y="22"/>
                </a:cubicBezTo>
                <a:cubicBezTo>
                  <a:pt x="64" y="23"/>
                  <a:pt x="63" y="24"/>
                  <a:pt x="63" y="25"/>
                </a:cubicBezTo>
                <a:cubicBezTo>
                  <a:pt x="62" y="28"/>
                  <a:pt x="61" y="30"/>
                  <a:pt x="60" y="32"/>
                </a:cubicBezTo>
                <a:cubicBezTo>
                  <a:pt x="59" y="33"/>
                  <a:pt x="58" y="34"/>
                  <a:pt x="57" y="36"/>
                </a:cubicBezTo>
                <a:cubicBezTo>
                  <a:pt x="56" y="38"/>
                  <a:pt x="54" y="40"/>
                  <a:pt x="53" y="42"/>
                </a:cubicBezTo>
                <a:cubicBezTo>
                  <a:pt x="52" y="43"/>
                  <a:pt x="51" y="45"/>
                  <a:pt x="49" y="47"/>
                </a:cubicBezTo>
                <a:cubicBezTo>
                  <a:pt x="47" y="48"/>
                  <a:pt x="46" y="50"/>
                  <a:pt x="44" y="52"/>
                </a:cubicBezTo>
                <a:cubicBezTo>
                  <a:pt x="42" y="53"/>
                  <a:pt x="41" y="55"/>
                  <a:pt x="39" y="57"/>
                </a:cubicBezTo>
                <a:cubicBezTo>
                  <a:pt x="36" y="59"/>
                  <a:pt x="34" y="61"/>
                  <a:pt x="32" y="63"/>
                </a:cubicBezTo>
                <a:cubicBezTo>
                  <a:pt x="31" y="64"/>
                  <a:pt x="30" y="64"/>
                  <a:pt x="30" y="65"/>
                </a:cubicBezTo>
                <a:cubicBezTo>
                  <a:pt x="26" y="67"/>
                  <a:pt x="22" y="70"/>
                  <a:pt x="17" y="73"/>
                </a:cubicBezTo>
                <a:cubicBezTo>
                  <a:pt x="17" y="73"/>
                  <a:pt x="16" y="74"/>
                  <a:pt x="15" y="75"/>
                </a:cubicBezTo>
                <a:cubicBezTo>
                  <a:pt x="10" y="77"/>
                  <a:pt x="6" y="80"/>
                  <a:pt x="0" y="82"/>
                </a:cubicBezTo>
                <a:lnTo>
                  <a:pt x="0" y="277"/>
                </a:lnTo>
                <a:cubicBezTo>
                  <a:pt x="6" y="274"/>
                  <a:pt x="10" y="272"/>
                  <a:pt x="15" y="268"/>
                </a:cubicBezTo>
                <a:cubicBezTo>
                  <a:pt x="16" y="268"/>
                  <a:pt x="17" y="267"/>
                  <a:pt x="17" y="267"/>
                </a:cubicBezTo>
                <a:cubicBezTo>
                  <a:pt x="19" y="267"/>
                  <a:pt x="19" y="266"/>
                  <a:pt x="20" y="266"/>
                </a:cubicBezTo>
                <a:cubicBezTo>
                  <a:pt x="23" y="263"/>
                  <a:pt x="27" y="261"/>
                  <a:pt x="30" y="259"/>
                </a:cubicBezTo>
                <a:cubicBezTo>
                  <a:pt x="30" y="258"/>
                  <a:pt x="31" y="258"/>
                  <a:pt x="32" y="258"/>
                </a:cubicBezTo>
                <a:cubicBezTo>
                  <a:pt x="33" y="256"/>
                  <a:pt x="35" y="255"/>
                  <a:pt x="36" y="254"/>
                </a:cubicBezTo>
                <a:cubicBezTo>
                  <a:pt x="37" y="253"/>
                  <a:pt x="38" y="252"/>
                  <a:pt x="39" y="251"/>
                </a:cubicBezTo>
                <a:cubicBezTo>
                  <a:pt x="41" y="250"/>
                  <a:pt x="42" y="248"/>
                  <a:pt x="44" y="246"/>
                </a:cubicBezTo>
                <a:cubicBezTo>
                  <a:pt x="45" y="245"/>
                  <a:pt x="46" y="245"/>
                  <a:pt x="47" y="243"/>
                </a:cubicBezTo>
                <a:cubicBezTo>
                  <a:pt x="47" y="243"/>
                  <a:pt x="49" y="242"/>
                  <a:pt x="49" y="240"/>
                </a:cubicBezTo>
                <a:cubicBezTo>
                  <a:pt x="51" y="239"/>
                  <a:pt x="52" y="238"/>
                  <a:pt x="53" y="236"/>
                </a:cubicBezTo>
                <a:cubicBezTo>
                  <a:pt x="53" y="236"/>
                  <a:pt x="54" y="235"/>
                  <a:pt x="55" y="234"/>
                </a:cubicBezTo>
                <a:cubicBezTo>
                  <a:pt x="55" y="232"/>
                  <a:pt x="57" y="231"/>
                  <a:pt x="57" y="230"/>
                </a:cubicBezTo>
                <a:cubicBezTo>
                  <a:pt x="58" y="229"/>
                  <a:pt x="59" y="227"/>
                  <a:pt x="60" y="226"/>
                </a:cubicBezTo>
                <a:cubicBezTo>
                  <a:pt x="60" y="226"/>
                  <a:pt x="60" y="225"/>
                  <a:pt x="61" y="225"/>
                </a:cubicBezTo>
                <a:cubicBezTo>
                  <a:pt x="62" y="223"/>
                  <a:pt x="62" y="221"/>
                  <a:pt x="63" y="219"/>
                </a:cubicBezTo>
                <a:cubicBezTo>
                  <a:pt x="63" y="219"/>
                  <a:pt x="64" y="217"/>
                  <a:pt x="64" y="216"/>
                </a:cubicBezTo>
                <a:lnTo>
                  <a:pt x="64" y="215"/>
                </a:lnTo>
                <a:cubicBezTo>
                  <a:pt x="66" y="212"/>
                  <a:pt x="67" y="209"/>
                  <a:pt x="68" y="206"/>
                </a:cubicBezTo>
                <a:cubicBezTo>
                  <a:pt x="68" y="206"/>
                  <a:pt x="68" y="205"/>
                  <a:pt x="68" y="204"/>
                </a:cubicBezTo>
                <a:cubicBezTo>
                  <a:pt x="68" y="202"/>
                  <a:pt x="68" y="199"/>
                  <a:pt x="69" y="196"/>
                </a:cubicBezTo>
                <a:cubicBezTo>
                  <a:pt x="69" y="195"/>
                  <a:pt x="69" y="195"/>
                  <a:pt x="69" y="195"/>
                </a:cubicBezTo>
                <a:lnTo>
                  <a:pt x="69" y="0"/>
                </a:lnTo>
                <a:cubicBezTo>
                  <a:pt x="69" y="4"/>
                  <a:pt x="68" y="7"/>
                  <a:pt x="68" y="1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1D37DAA-8DE6-E949-A45D-3F992C21C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675" y="2962597"/>
            <a:ext cx="50374" cy="198345"/>
          </a:xfrm>
          <a:custGeom>
            <a:avLst/>
            <a:gdLst>
              <a:gd name="T0" fmla="*/ 0 w 70"/>
              <a:gd name="T1" fmla="*/ 195 h 278"/>
              <a:gd name="T2" fmla="*/ 0 w 70"/>
              <a:gd name="T3" fmla="*/ 0 h 278"/>
              <a:gd name="T4" fmla="*/ 69 w 70"/>
              <a:gd name="T5" fmla="*/ 82 h 278"/>
              <a:gd name="T6" fmla="*/ 69 w 70"/>
              <a:gd name="T7" fmla="*/ 277 h 278"/>
              <a:gd name="T8" fmla="*/ 0 w 70"/>
              <a:gd name="T9" fmla="*/ 195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278">
                <a:moveTo>
                  <a:pt x="0" y="195"/>
                </a:moveTo>
                <a:lnTo>
                  <a:pt x="0" y="0"/>
                </a:lnTo>
                <a:cubicBezTo>
                  <a:pt x="0" y="30"/>
                  <a:pt x="23" y="59"/>
                  <a:pt x="69" y="82"/>
                </a:cubicBezTo>
                <a:lnTo>
                  <a:pt x="69" y="277"/>
                </a:lnTo>
                <a:cubicBezTo>
                  <a:pt x="23" y="254"/>
                  <a:pt x="0" y="224"/>
                  <a:pt x="0" y="195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9BAB828-188A-7549-ABF8-2E6C5803E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719" y="3019267"/>
            <a:ext cx="969692" cy="623374"/>
          </a:xfrm>
          <a:custGeom>
            <a:avLst/>
            <a:gdLst>
              <a:gd name="T0" fmla="*/ 1358 w 1359"/>
              <a:gd name="T1" fmla="*/ 0 h 875"/>
              <a:gd name="T2" fmla="*/ 1358 w 1359"/>
              <a:gd name="T3" fmla="*/ 195 h 875"/>
              <a:gd name="T4" fmla="*/ 0 w 1359"/>
              <a:gd name="T5" fmla="*/ 874 h 875"/>
              <a:gd name="T6" fmla="*/ 0 w 1359"/>
              <a:gd name="T7" fmla="*/ 679 h 875"/>
              <a:gd name="T8" fmla="*/ 1358 w 1359"/>
              <a:gd name="T9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5">
                <a:moveTo>
                  <a:pt x="1358" y="0"/>
                </a:moveTo>
                <a:lnTo>
                  <a:pt x="1358" y="195"/>
                </a:lnTo>
                <a:lnTo>
                  <a:pt x="0" y="874"/>
                </a:lnTo>
                <a:lnTo>
                  <a:pt x="0" y="679"/>
                </a:lnTo>
                <a:lnTo>
                  <a:pt x="1358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C9FD03C-3223-B148-A18B-74A0D0B6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048" y="3019267"/>
            <a:ext cx="969692" cy="623374"/>
          </a:xfrm>
          <a:custGeom>
            <a:avLst/>
            <a:gdLst>
              <a:gd name="T0" fmla="*/ 1358 w 1359"/>
              <a:gd name="T1" fmla="*/ 679 h 875"/>
              <a:gd name="T2" fmla="*/ 1358 w 1359"/>
              <a:gd name="T3" fmla="*/ 874 h 875"/>
              <a:gd name="T4" fmla="*/ 0 w 1359"/>
              <a:gd name="T5" fmla="*/ 195 h 875"/>
              <a:gd name="T6" fmla="*/ 0 w 1359"/>
              <a:gd name="T7" fmla="*/ 0 h 875"/>
              <a:gd name="T8" fmla="*/ 1358 w 1359"/>
              <a:gd name="T9" fmla="*/ 679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5">
                <a:moveTo>
                  <a:pt x="1358" y="679"/>
                </a:moveTo>
                <a:lnTo>
                  <a:pt x="1358" y="874"/>
                </a:lnTo>
                <a:lnTo>
                  <a:pt x="0" y="195"/>
                </a:lnTo>
                <a:lnTo>
                  <a:pt x="0" y="0"/>
                </a:lnTo>
                <a:lnTo>
                  <a:pt x="1358" y="679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62BD6E5C-E2E8-DA4A-B19F-7A916027F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934" y="2395893"/>
            <a:ext cx="2304594" cy="1136554"/>
          </a:xfrm>
          <a:custGeom>
            <a:avLst/>
            <a:gdLst>
              <a:gd name="T0" fmla="*/ 1613 w 3227"/>
              <a:gd name="T1" fmla="*/ 0 h 1592"/>
              <a:gd name="T2" fmla="*/ 1777 w 3227"/>
              <a:gd name="T3" fmla="*/ 34 h 1592"/>
              <a:gd name="T4" fmla="*/ 3135 w 3227"/>
              <a:gd name="T5" fmla="*/ 713 h 1592"/>
              <a:gd name="T6" fmla="*/ 3135 w 3227"/>
              <a:gd name="T7" fmla="*/ 877 h 1592"/>
              <a:gd name="T8" fmla="*/ 1777 w 3227"/>
              <a:gd name="T9" fmla="*/ 1556 h 1592"/>
              <a:gd name="T10" fmla="*/ 1613 w 3227"/>
              <a:gd name="T11" fmla="*/ 1591 h 1592"/>
              <a:gd name="T12" fmla="*/ 1449 w 3227"/>
              <a:gd name="T13" fmla="*/ 1556 h 1592"/>
              <a:gd name="T14" fmla="*/ 91 w 3227"/>
              <a:gd name="T15" fmla="*/ 877 h 1592"/>
              <a:gd name="T16" fmla="*/ 91 w 3227"/>
              <a:gd name="T17" fmla="*/ 713 h 1592"/>
              <a:gd name="T18" fmla="*/ 1449 w 3227"/>
              <a:gd name="T19" fmla="*/ 34 h 1592"/>
              <a:gd name="T20" fmla="*/ 1613 w 3227"/>
              <a:gd name="T21" fmla="*/ 0 h 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7" h="1592">
                <a:moveTo>
                  <a:pt x="1613" y="0"/>
                </a:moveTo>
                <a:cubicBezTo>
                  <a:pt x="1672" y="0"/>
                  <a:pt x="1732" y="12"/>
                  <a:pt x="1777" y="34"/>
                </a:cubicBezTo>
                <a:lnTo>
                  <a:pt x="3135" y="713"/>
                </a:lnTo>
                <a:cubicBezTo>
                  <a:pt x="3226" y="758"/>
                  <a:pt x="3226" y="832"/>
                  <a:pt x="3135" y="877"/>
                </a:cubicBezTo>
                <a:lnTo>
                  <a:pt x="1777" y="1556"/>
                </a:lnTo>
                <a:cubicBezTo>
                  <a:pt x="1732" y="1579"/>
                  <a:pt x="1672" y="1591"/>
                  <a:pt x="1613" y="1591"/>
                </a:cubicBezTo>
                <a:cubicBezTo>
                  <a:pt x="1554" y="1591"/>
                  <a:pt x="1494" y="1579"/>
                  <a:pt x="1449" y="1556"/>
                </a:cubicBezTo>
                <a:lnTo>
                  <a:pt x="91" y="877"/>
                </a:lnTo>
                <a:cubicBezTo>
                  <a:pt x="0" y="832"/>
                  <a:pt x="0" y="758"/>
                  <a:pt x="91" y="713"/>
                </a:cubicBezTo>
                <a:lnTo>
                  <a:pt x="1449" y="34"/>
                </a:lnTo>
                <a:cubicBezTo>
                  <a:pt x="1494" y="12"/>
                  <a:pt x="1554" y="0"/>
                  <a:pt x="1613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B662BAC9-5FB3-964F-B4E3-729D2DCB6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740" y="3504113"/>
            <a:ext cx="236128" cy="163715"/>
          </a:xfrm>
          <a:custGeom>
            <a:avLst/>
            <a:gdLst>
              <a:gd name="T0" fmla="*/ 300 w 329"/>
              <a:gd name="T1" fmla="*/ 12 h 230"/>
              <a:gd name="T2" fmla="*/ 275 w 329"/>
              <a:gd name="T3" fmla="*/ 20 h 230"/>
              <a:gd name="T4" fmla="*/ 254 w 329"/>
              <a:gd name="T5" fmla="*/ 26 h 230"/>
              <a:gd name="T6" fmla="*/ 230 w 329"/>
              <a:gd name="T7" fmla="*/ 30 h 230"/>
              <a:gd name="T8" fmla="*/ 205 w 329"/>
              <a:gd name="T9" fmla="*/ 33 h 230"/>
              <a:gd name="T10" fmla="*/ 182 w 329"/>
              <a:gd name="T11" fmla="*/ 34 h 230"/>
              <a:gd name="T12" fmla="*/ 148 w 329"/>
              <a:gd name="T13" fmla="*/ 34 h 230"/>
              <a:gd name="T14" fmla="*/ 121 w 329"/>
              <a:gd name="T15" fmla="*/ 32 h 230"/>
              <a:gd name="T16" fmla="*/ 99 w 329"/>
              <a:gd name="T17" fmla="*/ 30 h 230"/>
              <a:gd name="T18" fmla="*/ 79 w 329"/>
              <a:gd name="T19" fmla="*/ 26 h 230"/>
              <a:gd name="T20" fmla="*/ 60 w 329"/>
              <a:gd name="T21" fmla="*/ 22 h 230"/>
              <a:gd name="T22" fmla="*/ 40 w 329"/>
              <a:gd name="T23" fmla="*/ 16 h 230"/>
              <a:gd name="T24" fmla="*/ 18 w 329"/>
              <a:gd name="T25" fmla="*/ 8 h 230"/>
              <a:gd name="T26" fmla="*/ 0 w 329"/>
              <a:gd name="T27" fmla="*/ 195 h 230"/>
              <a:gd name="T28" fmla="*/ 20 w 329"/>
              <a:gd name="T29" fmla="*/ 204 h 230"/>
              <a:gd name="T30" fmla="*/ 42 w 329"/>
              <a:gd name="T31" fmla="*/ 212 h 230"/>
              <a:gd name="T32" fmla="*/ 60 w 329"/>
              <a:gd name="T33" fmla="*/ 216 h 230"/>
              <a:gd name="T34" fmla="*/ 71 w 329"/>
              <a:gd name="T35" fmla="*/ 219 h 230"/>
              <a:gd name="T36" fmla="*/ 82 w 329"/>
              <a:gd name="T37" fmla="*/ 221 h 230"/>
              <a:gd name="T38" fmla="*/ 99 w 329"/>
              <a:gd name="T39" fmla="*/ 224 h 230"/>
              <a:gd name="T40" fmla="*/ 119 w 329"/>
              <a:gd name="T41" fmla="*/ 227 h 230"/>
              <a:gd name="T42" fmla="*/ 138 w 329"/>
              <a:gd name="T43" fmla="*/ 228 h 230"/>
              <a:gd name="T44" fmla="*/ 148 w 329"/>
              <a:gd name="T45" fmla="*/ 228 h 230"/>
              <a:gd name="T46" fmla="*/ 164 w 329"/>
              <a:gd name="T47" fmla="*/ 229 h 230"/>
              <a:gd name="T48" fmla="*/ 182 w 329"/>
              <a:gd name="T49" fmla="*/ 228 h 230"/>
              <a:gd name="T50" fmla="*/ 202 w 329"/>
              <a:gd name="T51" fmla="*/ 227 h 230"/>
              <a:gd name="T52" fmla="*/ 228 w 329"/>
              <a:gd name="T53" fmla="*/ 224 h 230"/>
              <a:gd name="T54" fmla="*/ 230 w 329"/>
              <a:gd name="T55" fmla="*/ 224 h 230"/>
              <a:gd name="T56" fmla="*/ 254 w 329"/>
              <a:gd name="T57" fmla="*/ 219 h 230"/>
              <a:gd name="T58" fmla="*/ 275 w 329"/>
              <a:gd name="T59" fmla="*/ 214 h 230"/>
              <a:gd name="T60" fmla="*/ 300 w 329"/>
              <a:gd name="T61" fmla="*/ 207 h 230"/>
              <a:gd name="T62" fmla="*/ 315 w 329"/>
              <a:gd name="T63" fmla="*/ 200 h 230"/>
              <a:gd name="T64" fmla="*/ 328 w 329"/>
              <a:gd name="T65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9" h="230">
                <a:moveTo>
                  <a:pt x="313" y="7"/>
                </a:moveTo>
                <a:cubicBezTo>
                  <a:pt x="309" y="9"/>
                  <a:pt x="305" y="11"/>
                  <a:pt x="300" y="12"/>
                </a:cubicBezTo>
                <a:cubicBezTo>
                  <a:pt x="298" y="13"/>
                  <a:pt x="296" y="14"/>
                  <a:pt x="293" y="15"/>
                </a:cubicBezTo>
                <a:cubicBezTo>
                  <a:pt x="288" y="17"/>
                  <a:pt x="281" y="19"/>
                  <a:pt x="275" y="20"/>
                </a:cubicBezTo>
                <a:cubicBezTo>
                  <a:pt x="274" y="21"/>
                  <a:pt x="274" y="21"/>
                  <a:pt x="272" y="21"/>
                </a:cubicBezTo>
                <a:cubicBezTo>
                  <a:pt x="266" y="23"/>
                  <a:pt x="260" y="24"/>
                  <a:pt x="254" y="26"/>
                </a:cubicBezTo>
                <a:cubicBezTo>
                  <a:pt x="253" y="26"/>
                  <a:pt x="252" y="26"/>
                  <a:pt x="251" y="26"/>
                </a:cubicBezTo>
                <a:cubicBezTo>
                  <a:pt x="244" y="27"/>
                  <a:pt x="238" y="29"/>
                  <a:pt x="230" y="30"/>
                </a:cubicBezTo>
                <a:cubicBezTo>
                  <a:pt x="229" y="30"/>
                  <a:pt x="229" y="30"/>
                  <a:pt x="228" y="30"/>
                </a:cubicBezTo>
                <a:cubicBezTo>
                  <a:pt x="220" y="31"/>
                  <a:pt x="213" y="32"/>
                  <a:pt x="205" y="33"/>
                </a:cubicBezTo>
                <a:cubicBezTo>
                  <a:pt x="201" y="33"/>
                  <a:pt x="198" y="33"/>
                  <a:pt x="195" y="34"/>
                </a:cubicBezTo>
                <a:cubicBezTo>
                  <a:pt x="191" y="34"/>
                  <a:pt x="187" y="34"/>
                  <a:pt x="182" y="34"/>
                </a:cubicBezTo>
                <a:cubicBezTo>
                  <a:pt x="176" y="34"/>
                  <a:pt x="170" y="35"/>
                  <a:pt x="164" y="35"/>
                </a:cubicBezTo>
                <a:cubicBezTo>
                  <a:pt x="159" y="35"/>
                  <a:pt x="153" y="34"/>
                  <a:pt x="148" y="34"/>
                </a:cubicBezTo>
                <a:cubicBezTo>
                  <a:pt x="145" y="34"/>
                  <a:pt x="143" y="34"/>
                  <a:pt x="140" y="34"/>
                </a:cubicBezTo>
                <a:cubicBezTo>
                  <a:pt x="134" y="34"/>
                  <a:pt x="128" y="33"/>
                  <a:pt x="121" y="32"/>
                </a:cubicBezTo>
                <a:cubicBezTo>
                  <a:pt x="121" y="32"/>
                  <a:pt x="120" y="32"/>
                  <a:pt x="119" y="32"/>
                </a:cubicBezTo>
                <a:cubicBezTo>
                  <a:pt x="113" y="32"/>
                  <a:pt x="106" y="31"/>
                  <a:pt x="99" y="30"/>
                </a:cubicBezTo>
                <a:cubicBezTo>
                  <a:pt x="97" y="29"/>
                  <a:pt x="95" y="29"/>
                  <a:pt x="93" y="29"/>
                </a:cubicBezTo>
                <a:cubicBezTo>
                  <a:pt x="88" y="28"/>
                  <a:pt x="84" y="27"/>
                  <a:pt x="79" y="26"/>
                </a:cubicBezTo>
                <a:cubicBezTo>
                  <a:pt x="77" y="26"/>
                  <a:pt x="73" y="25"/>
                  <a:pt x="71" y="24"/>
                </a:cubicBezTo>
                <a:cubicBezTo>
                  <a:pt x="67" y="24"/>
                  <a:pt x="63" y="23"/>
                  <a:pt x="60" y="22"/>
                </a:cubicBezTo>
                <a:cubicBezTo>
                  <a:pt x="56" y="21"/>
                  <a:pt x="52" y="20"/>
                  <a:pt x="49" y="19"/>
                </a:cubicBezTo>
                <a:cubicBezTo>
                  <a:pt x="46" y="18"/>
                  <a:pt x="43" y="17"/>
                  <a:pt x="40" y="16"/>
                </a:cubicBezTo>
                <a:cubicBezTo>
                  <a:pt x="33" y="14"/>
                  <a:pt x="27" y="12"/>
                  <a:pt x="20" y="9"/>
                </a:cubicBezTo>
                <a:cubicBezTo>
                  <a:pt x="19" y="9"/>
                  <a:pt x="19" y="9"/>
                  <a:pt x="18" y="8"/>
                </a:cubicBezTo>
                <a:cubicBezTo>
                  <a:pt x="12" y="6"/>
                  <a:pt x="6" y="4"/>
                  <a:pt x="0" y="0"/>
                </a:cubicBezTo>
                <a:lnTo>
                  <a:pt x="0" y="195"/>
                </a:lnTo>
                <a:cubicBezTo>
                  <a:pt x="6" y="197"/>
                  <a:pt x="12" y="200"/>
                  <a:pt x="18" y="203"/>
                </a:cubicBezTo>
                <a:cubicBezTo>
                  <a:pt x="19" y="203"/>
                  <a:pt x="19" y="204"/>
                  <a:pt x="20" y="204"/>
                </a:cubicBezTo>
                <a:cubicBezTo>
                  <a:pt x="27" y="206"/>
                  <a:pt x="33" y="208"/>
                  <a:pt x="40" y="210"/>
                </a:cubicBezTo>
                <a:cubicBezTo>
                  <a:pt x="41" y="211"/>
                  <a:pt x="41" y="211"/>
                  <a:pt x="42" y="212"/>
                </a:cubicBezTo>
                <a:cubicBezTo>
                  <a:pt x="44" y="212"/>
                  <a:pt x="47" y="213"/>
                  <a:pt x="49" y="213"/>
                </a:cubicBezTo>
                <a:cubicBezTo>
                  <a:pt x="52" y="214"/>
                  <a:pt x="56" y="215"/>
                  <a:pt x="60" y="216"/>
                </a:cubicBezTo>
                <a:cubicBezTo>
                  <a:pt x="61" y="216"/>
                  <a:pt x="61" y="217"/>
                  <a:pt x="62" y="217"/>
                </a:cubicBezTo>
                <a:cubicBezTo>
                  <a:pt x="66" y="218"/>
                  <a:pt x="68" y="218"/>
                  <a:pt x="71" y="219"/>
                </a:cubicBezTo>
                <a:cubicBezTo>
                  <a:pt x="73" y="219"/>
                  <a:pt x="77" y="220"/>
                  <a:pt x="79" y="221"/>
                </a:cubicBezTo>
                <a:cubicBezTo>
                  <a:pt x="80" y="221"/>
                  <a:pt x="81" y="221"/>
                  <a:pt x="82" y="221"/>
                </a:cubicBezTo>
                <a:cubicBezTo>
                  <a:pt x="85" y="222"/>
                  <a:pt x="89" y="223"/>
                  <a:pt x="93" y="223"/>
                </a:cubicBezTo>
                <a:cubicBezTo>
                  <a:pt x="95" y="223"/>
                  <a:pt x="97" y="224"/>
                  <a:pt x="99" y="224"/>
                </a:cubicBezTo>
                <a:cubicBezTo>
                  <a:pt x="100" y="224"/>
                  <a:pt x="101" y="224"/>
                  <a:pt x="101" y="224"/>
                </a:cubicBezTo>
                <a:cubicBezTo>
                  <a:pt x="107" y="225"/>
                  <a:pt x="113" y="226"/>
                  <a:pt x="119" y="227"/>
                </a:cubicBezTo>
                <a:cubicBezTo>
                  <a:pt x="120" y="227"/>
                  <a:pt x="121" y="227"/>
                  <a:pt x="121" y="227"/>
                </a:cubicBezTo>
                <a:cubicBezTo>
                  <a:pt x="127" y="227"/>
                  <a:pt x="133" y="227"/>
                  <a:pt x="138" y="228"/>
                </a:cubicBezTo>
                <a:cubicBezTo>
                  <a:pt x="139" y="228"/>
                  <a:pt x="140" y="228"/>
                  <a:pt x="140" y="228"/>
                </a:cubicBezTo>
                <a:cubicBezTo>
                  <a:pt x="143" y="228"/>
                  <a:pt x="145" y="228"/>
                  <a:pt x="148" y="228"/>
                </a:cubicBezTo>
                <a:cubicBezTo>
                  <a:pt x="151" y="229"/>
                  <a:pt x="155" y="229"/>
                  <a:pt x="158" y="229"/>
                </a:cubicBezTo>
                <a:cubicBezTo>
                  <a:pt x="160" y="229"/>
                  <a:pt x="162" y="229"/>
                  <a:pt x="164" y="229"/>
                </a:cubicBezTo>
                <a:cubicBezTo>
                  <a:pt x="169" y="229"/>
                  <a:pt x="174" y="229"/>
                  <a:pt x="179" y="229"/>
                </a:cubicBezTo>
                <a:cubicBezTo>
                  <a:pt x="181" y="229"/>
                  <a:pt x="181" y="228"/>
                  <a:pt x="182" y="228"/>
                </a:cubicBezTo>
                <a:cubicBezTo>
                  <a:pt x="187" y="228"/>
                  <a:pt x="191" y="228"/>
                  <a:pt x="195" y="227"/>
                </a:cubicBezTo>
                <a:cubicBezTo>
                  <a:pt x="197" y="227"/>
                  <a:pt x="200" y="227"/>
                  <a:pt x="202" y="227"/>
                </a:cubicBezTo>
                <a:cubicBezTo>
                  <a:pt x="203" y="227"/>
                  <a:pt x="204" y="227"/>
                  <a:pt x="205" y="227"/>
                </a:cubicBezTo>
                <a:cubicBezTo>
                  <a:pt x="213" y="226"/>
                  <a:pt x="220" y="225"/>
                  <a:pt x="228" y="224"/>
                </a:cubicBezTo>
                <a:cubicBezTo>
                  <a:pt x="229" y="224"/>
                  <a:pt x="229" y="224"/>
                  <a:pt x="229" y="224"/>
                </a:cubicBezTo>
                <a:lnTo>
                  <a:pt x="230" y="224"/>
                </a:lnTo>
                <a:cubicBezTo>
                  <a:pt x="238" y="223"/>
                  <a:pt x="244" y="222"/>
                  <a:pt x="251" y="220"/>
                </a:cubicBezTo>
                <a:cubicBezTo>
                  <a:pt x="252" y="220"/>
                  <a:pt x="253" y="220"/>
                  <a:pt x="254" y="219"/>
                </a:cubicBezTo>
                <a:cubicBezTo>
                  <a:pt x="260" y="218"/>
                  <a:pt x="266" y="217"/>
                  <a:pt x="272" y="215"/>
                </a:cubicBezTo>
                <a:cubicBezTo>
                  <a:pt x="274" y="215"/>
                  <a:pt x="274" y="214"/>
                  <a:pt x="275" y="214"/>
                </a:cubicBezTo>
                <a:cubicBezTo>
                  <a:pt x="281" y="213"/>
                  <a:pt x="288" y="211"/>
                  <a:pt x="293" y="209"/>
                </a:cubicBezTo>
                <a:cubicBezTo>
                  <a:pt x="296" y="208"/>
                  <a:pt x="298" y="207"/>
                  <a:pt x="300" y="207"/>
                </a:cubicBezTo>
                <a:cubicBezTo>
                  <a:pt x="305" y="205"/>
                  <a:pt x="309" y="204"/>
                  <a:pt x="313" y="202"/>
                </a:cubicBezTo>
                <a:cubicBezTo>
                  <a:pt x="314" y="201"/>
                  <a:pt x="314" y="201"/>
                  <a:pt x="315" y="200"/>
                </a:cubicBezTo>
                <a:cubicBezTo>
                  <a:pt x="320" y="199"/>
                  <a:pt x="324" y="197"/>
                  <a:pt x="328" y="195"/>
                </a:cubicBezTo>
                <a:lnTo>
                  <a:pt x="328" y="0"/>
                </a:lnTo>
                <a:cubicBezTo>
                  <a:pt x="323" y="3"/>
                  <a:pt x="318" y="5"/>
                  <a:pt x="313" y="7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61CBF10C-CD35-AA45-AA4F-28372B87B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1136" y="2890183"/>
            <a:ext cx="598187" cy="141677"/>
          </a:xfrm>
          <a:custGeom>
            <a:avLst/>
            <a:gdLst>
              <a:gd name="T0" fmla="*/ 839 w 840"/>
              <a:gd name="T1" fmla="*/ 99 h 200"/>
              <a:gd name="T2" fmla="*/ 419 w 840"/>
              <a:gd name="T3" fmla="*/ 199 h 200"/>
              <a:gd name="T4" fmla="*/ 0 w 840"/>
              <a:gd name="T5" fmla="*/ 99 h 200"/>
              <a:gd name="T6" fmla="*/ 419 w 840"/>
              <a:gd name="T7" fmla="*/ 0 h 200"/>
              <a:gd name="T8" fmla="*/ 839 w 840"/>
              <a:gd name="T9" fmla="*/ 9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0" h="200">
                <a:moveTo>
                  <a:pt x="839" y="99"/>
                </a:moveTo>
                <a:cubicBezTo>
                  <a:pt x="839" y="154"/>
                  <a:pt x="651" y="199"/>
                  <a:pt x="419" y="199"/>
                </a:cubicBezTo>
                <a:cubicBezTo>
                  <a:pt x="187" y="199"/>
                  <a:pt x="0" y="154"/>
                  <a:pt x="0" y="99"/>
                </a:cubicBezTo>
                <a:cubicBezTo>
                  <a:pt x="0" y="45"/>
                  <a:pt x="187" y="0"/>
                  <a:pt x="419" y="0"/>
                </a:cubicBezTo>
                <a:cubicBezTo>
                  <a:pt x="651" y="0"/>
                  <a:pt x="839" y="45"/>
                  <a:pt x="839" y="99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941C057-8B95-C144-8BEE-2C81D7DA9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264" y="1495465"/>
            <a:ext cx="1271934" cy="1467132"/>
          </a:xfrm>
          <a:custGeom>
            <a:avLst/>
            <a:gdLst>
              <a:gd name="T0" fmla="*/ 1779 w 1780"/>
              <a:gd name="T1" fmla="*/ 890 h 2054"/>
              <a:gd name="T2" fmla="*/ 890 w 1780"/>
              <a:gd name="T3" fmla="*/ 0 h 2054"/>
              <a:gd name="T4" fmla="*/ 0 w 1780"/>
              <a:gd name="T5" fmla="*/ 890 h 2054"/>
              <a:gd name="T6" fmla="*/ 723 w 1780"/>
              <a:gd name="T7" fmla="*/ 1763 h 2054"/>
              <a:gd name="T8" fmla="*/ 890 w 1780"/>
              <a:gd name="T9" fmla="*/ 2053 h 2054"/>
              <a:gd name="T10" fmla="*/ 1058 w 1780"/>
              <a:gd name="T11" fmla="*/ 1763 h 2054"/>
              <a:gd name="T12" fmla="*/ 1779 w 1780"/>
              <a:gd name="T13" fmla="*/ 89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0" h="2054">
                <a:moveTo>
                  <a:pt x="1779" y="890"/>
                </a:moveTo>
                <a:cubicBezTo>
                  <a:pt x="1779" y="398"/>
                  <a:pt x="1381" y="0"/>
                  <a:pt x="890" y="0"/>
                </a:cubicBezTo>
                <a:cubicBezTo>
                  <a:pt x="399" y="0"/>
                  <a:pt x="0" y="398"/>
                  <a:pt x="0" y="890"/>
                </a:cubicBezTo>
                <a:cubicBezTo>
                  <a:pt x="0" y="1324"/>
                  <a:pt x="311" y="1685"/>
                  <a:pt x="723" y="1763"/>
                </a:cubicBezTo>
                <a:lnTo>
                  <a:pt x="890" y="2053"/>
                </a:lnTo>
                <a:lnTo>
                  <a:pt x="1058" y="1763"/>
                </a:lnTo>
                <a:cubicBezTo>
                  <a:pt x="1469" y="1685"/>
                  <a:pt x="1779" y="1324"/>
                  <a:pt x="1779" y="89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4B1A29-D3FC-D34C-AF1B-7821A2C32AD6}"/>
              </a:ext>
            </a:extLst>
          </p:cNvPr>
          <p:cNvSpPr txBox="1"/>
          <p:nvPr/>
        </p:nvSpPr>
        <p:spPr>
          <a:xfrm>
            <a:off x="6984706" y="1670434"/>
            <a:ext cx="551754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EF241A48-708C-744E-9930-4E7DB74CADBE}"/>
              </a:ext>
            </a:extLst>
          </p:cNvPr>
          <p:cNvSpPr txBox="1">
            <a:spLocks/>
          </p:cNvSpPr>
          <p:nvPr/>
        </p:nvSpPr>
        <p:spPr>
          <a:xfrm>
            <a:off x="6281098" y="4317703"/>
            <a:ext cx="2150854" cy="98123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Organizing meetings to train sponsors and students</a:t>
            </a:r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84C3D5-2531-1B4F-860A-C867459D19E3}"/>
              </a:ext>
            </a:extLst>
          </p:cNvPr>
          <p:cNvSpPr txBox="1"/>
          <p:nvPr/>
        </p:nvSpPr>
        <p:spPr>
          <a:xfrm>
            <a:off x="6417810" y="3980571"/>
            <a:ext cx="187743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b" anchorCtr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Tahoma"/>
                <a:ea typeface="League Spartan" charset="0"/>
                <a:cs typeface="Tahoma"/>
              </a:rPr>
              <a:t>COORDINATING</a:t>
            </a:r>
            <a:endParaRPr lang="en-US" sz="1600" b="1">
              <a:solidFill>
                <a:schemeClr val="tx2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75FCB89C-FE1E-EC4C-9483-6C0330EEF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0204" y="3988959"/>
            <a:ext cx="50374" cy="198345"/>
          </a:xfrm>
          <a:custGeom>
            <a:avLst/>
            <a:gdLst>
              <a:gd name="T0" fmla="*/ 67 w 69"/>
              <a:gd name="T1" fmla="*/ 10 h 277"/>
              <a:gd name="T2" fmla="*/ 66 w 69"/>
              <a:gd name="T3" fmla="*/ 11 h 277"/>
              <a:gd name="T4" fmla="*/ 64 w 69"/>
              <a:gd name="T5" fmla="*/ 21 h 277"/>
              <a:gd name="T6" fmla="*/ 62 w 69"/>
              <a:gd name="T7" fmla="*/ 24 h 277"/>
              <a:gd name="T8" fmla="*/ 59 w 69"/>
              <a:gd name="T9" fmla="*/ 32 h 277"/>
              <a:gd name="T10" fmla="*/ 56 w 69"/>
              <a:gd name="T11" fmla="*/ 35 h 277"/>
              <a:gd name="T12" fmla="*/ 53 w 69"/>
              <a:gd name="T13" fmla="*/ 41 h 277"/>
              <a:gd name="T14" fmla="*/ 49 w 69"/>
              <a:gd name="T15" fmla="*/ 46 h 277"/>
              <a:gd name="T16" fmla="*/ 43 w 69"/>
              <a:gd name="T17" fmla="*/ 51 h 277"/>
              <a:gd name="T18" fmla="*/ 38 w 69"/>
              <a:gd name="T19" fmla="*/ 57 h 277"/>
              <a:gd name="T20" fmla="*/ 31 w 69"/>
              <a:gd name="T21" fmla="*/ 63 h 277"/>
              <a:gd name="T22" fmla="*/ 29 w 69"/>
              <a:gd name="T23" fmla="*/ 64 h 277"/>
              <a:gd name="T24" fmla="*/ 17 w 69"/>
              <a:gd name="T25" fmla="*/ 73 h 277"/>
              <a:gd name="T26" fmla="*/ 14 w 69"/>
              <a:gd name="T27" fmla="*/ 74 h 277"/>
              <a:gd name="T28" fmla="*/ 0 w 69"/>
              <a:gd name="T29" fmla="*/ 82 h 277"/>
              <a:gd name="T30" fmla="*/ 0 w 69"/>
              <a:gd name="T31" fmla="*/ 276 h 277"/>
              <a:gd name="T32" fmla="*/ 14 w 69"/>
              <a:gd name="T33" fmla="*/ 268 h 277"/>
              <a:gd name="T34" fmla="*/ 17 w 69"/>
              <a:gd name="T35" fmla="*/ 266 h 277"/>
              <a:gd name="T36" fmla="*/ 19 w 69"/>
              <a:gd name="T37" fmla="*/ 265 h 277"/>
              <a:gd name="T38" fmla="*/ 29 w 69"/>
              <a:gd name="T39" fmla="*/ 259 h 277"/>
              <a:gd name="T40" fmla="*/ 31 w 69"/>
              <a:gd name="T41" fmla="*/ 257 h 277"/>
              <a:gd name="T42" fmla="*/ 35 w 69"/>
              <a:gd name="T43" fmla="*/ 254 h 277"/>
              <a:gd name="T44" fmla="*/ 38 w 69"/>
              <a:gd name="T45" fmla="*/ 251 h 277"/>
              <a:gd name="T46" fmla="*/ 43 w 69"/>
              <a:gd name="T47" fmla="*/ 246 h 277"/>
              <a:gd name="T48" fmla="*/ 46 w 69"/>
              <a:gd name="T49" fmla="*/ 243 h 277"/>
              <a:gd name="T50" fmla="*/ 49 w 69"/>
              <a:gd name="T51" fmla="*/ 240 h 277"/>
              <a:gd name="T52" fmla="*/ 53 w 69"/>
              <a:gd name="T53" fmla="*/ 236 h 277"/>
              <a:gd name="T54" fmla="*/ 54 w 69"/>
              <a:gd name="T55" fmla="*/ 234 h 277"/>
              <a:gd name="T56" fmla="*/ 56 w 69"/>
              <a:gd name="T57" fmla="*/ 230 h 277"/>
              <a:gd name="T58" fmla="*/ 59 w 69"/>
              <a:gd name="T59" fmla="*/ 225 h 277"/>
              <a:gd name="T60" fmla="*/ 60 w 69"/>
              <a:gd name="T61" fmla="*/ 224 h 277"/>
              <a:gd name="T62" fmla="*/ 62 w 69"/>
              <a:gd name="T63" fmla="*/ 219 h 277"/>
              <a:gd name="T64" fmla="*/ 64 w 69"/>
              <a:gd name="T65" fmla="*/ 216 h 277"/>
              <a:gd name="T66" fmla="*/ 64 w 69"/>
              <a:gd name="T67" fmla="*/ 215 h 277"/>
              <a:gd name="T68" fmla="*/ 66 w 69"/>
              <a:gd name="T69" fmla="*/ 205 h 277"/>
              <a:gd name="T70" fmla="*/ 67 w 69"/>
              <a:gd name="T71" fmla="*/ 204 h 277"/>
              <a:gd name="T72" fmla="*/ 68 w 69"/>
              <a:gd name="T73" fmla="*/ 196 h 277"/>
              <a:gd name="T74" fmla="*/ 68 w 69"/>
              <a:gd name="T75" fmla="*/ 194 h 277"/>
              <a:gd name="T76" fmla="*/ 68 w 69"/>
              <a:gd name="T77" fmla="*/ 0 h 277"/>
              <a:gd name="T78" fmla="*/ 67 w 69"/>
              <a:gd name="T79" fmla="*/ 1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" h="277">
                <a:moveTo>
                  <a:pt x="67" y="10"/>
                </a:moveTo>
                <a:cubicBezTo>
                  <a:pt x="66" y="10"/>
                  <a:pt x="66" y="11"/>
                  <a:pt x="66" y="11"/>
                </a:cubicBezTo>
                <a:cubicBezTo>
                  <a:pt x="66" y="14"/>
                  <a:pt x="65" y="18"/>
                  <a:pt x="64" y="21"/>
                </a:cubicBezTo>
                <a:cubicBezTo>
                  <a:pt x="64" y="23"/>
                  <a:pt x="63" y="24"/>
                  <a:pt x="62" y="24"/>
                </a:cubicBezTo>
                <a:cubicBezTo>
                  <a:pt x="61" y="27"/>
                  <a:pt x="60" y="29"/>
                  <a:pt x="59" y="32"/>
                </a:cubicBezTo>
                <a:cubicBezTo>
                  <a:pt x="58" y="33"/>
                  <a:pt x="58" y="34"/>
                  <a:pt x="56" y="35"/>
                </a:cubicBezTo>
                <a:cubicBezTo>
                  <a:pt x="55" y="38"/>
                  <a:pt x="54" y="40"/>
                  <a:pt x="53" y="41"/>
                </a:cubicBezTo>
                <a:cubicBezTo>
                  <a:pt x="51" y="43"/>
                  <a:pt x="50" y="45"/>
                  <a:pt x="49" y="46"/>
                </a:cubicBezTo>
                <a:cubicBezTo>
                  <a:pt x="47" y="47"/>
                  <a:pt x="45" y="49"/>
                  <a:pt x="43" y="51"/>
                </a:cubicBezTo>
                <a:cubicBezTo>
                  <a:pt x="42" y="53"/>
                  <a:pt x="40" y="55"/>
                  <a:pt x="38" y="57"/>
                </a:cubicBezTo>
                <a:cubicBezTo>
                  <a:pt x="36" y="59"/>
                  <a:pt x="34" y="60"/>
                  <a:pt x="31" y="63"/>
                </a:cubicBezTo>
                <a:cubicBezTo>
                  <a:pt x="30" y="63"/>
                  <a:pt x="29" y="63"/>
                  <a:pt x="29" y="64"/>
                </a:cubicBezTo>
                <a:cubicBezTo>
                  <a:pt x="25" y="67"/>
                  <a:pt x="21" y="70"/>
                  <a:pt x="17" y="73"/>
                </a:cubicBezTo>
                <a:cubicBezTo>
                  <a:pt x="16" y="73"/>
                  <a:pt x="15" y="73"/>
                  <a:pt x="14" y="74"/>
                </a:cubicBezTo>
                <a:cubicBezTo>
                  <a:pt x="10" y="77"/>
                  <a:pt x="5" y="80"/>
                  <a:pt x="0" y="82"/>
                </a:cubicBezTo>
                <a:lnTo>
                  <a:pt x="0" y="276"/>
                </a:lnTo>
                <a:cubicBezTo>
                  <a:pt x="5" y="274"/>
                  <a:pt x="10" y="271"/>
                  <a:pt x="14" y="268"/>
                </a:cubicBezTo>
                <a:cubicBezTo>
                  <a:pt x="15" y="268"/>
                  <a:pt x="16" y="267"/>
                  <a:pt x="17" y="266"/>
                </a:cubicBezTo>
                <a:cubicBezTo>
                  <a:pt x="18" y="266"/>
                  <a:pt x="18" y="266"/>
                  <a:pt x="19" y="265"/>
                </a:cubicBezTo>
                <a:cubicBezTo>
                  <a:pt x="23" y="263"/>
                  <a:pt x="25" y="260"/>
                  <a:pt x="29" y="259"/>
                </a:cubicBezTo>
                <a:cubicBezTo>
                  <a:pt x="29" y="258"/>
                  <a:pt x="30" y="257"/>
                  <a:pt x="31" y="257"/>
                </a:cubicBezTo>
                <a:cubicBezTo>
                  <a:pt x="32" y="255"/>
                  <a:pt x="34" y="254"/>
                  <a:pt x="35" y="254"/>
                </a:cubicBezTo>
                <a:cubicBezTo>
                  <a:pt x="37" y="253"/>
                  <a:pt x="37" y="252"/>
                  <a:pt x="38" y="251"/>
                </a:cubicBezTo>
                <a:cubicBezTo>
                  <a:pt x="40" y="249"/>
                  <a:pt x="42" y="248"/>
                  <a:pt x="43" y="246"/>
                </a:cubicBezTo>
                <a:cubicBezTo>
                  <a:pt x="45" y="244"/>
                  <a:pt x="45" y="244"/>
                  <a:pt x="46" y="243"/>
                </a:cubicBezTo>
                <a:cubicBezTo>
                  <a:pt x="47" y="242"/>
                  <a:pt x="48" y="241"/>
                  <a:pt x="49" y="240"/>
                </a:cubicBezTo>
                <a:cubicBezTo>
                  <a:pt x="50" y="239"/>
                  <a:pt x="51" y="237"/>
                  <a:pt x="53" y="236"/>
                </a:cubicBezTo>
                <a:cubicBezTo>
                  <a:pt x="53" y="235"/>
                  <a:pt x="54" y="234"/>
                  <a:pt x="54" y="234"/>
                </a:cubicBezTo>
                <a:cubicBezTo>
                  <a:pt x="55" y="232"/>
                  <a:pt x="56" y="231"/>
                  <a:pt x="56" y="230"/>
                </a:cubicBezTo>
                <a:cubicBezTo>
                  <a:pt x="58" y="229"/>
                  <a:pt x="58" y="227"/>
                  <a:pt x="59" y="225"/>
                </a:cubicBezTo>
                <a:cubicBezTo>
                  <a:pt x="59" y="225"/>
                  <a:pt x="60" y="225"/>
                  <a:pt x="60" y="224"/>
                </a:cubicBezTo>
                <a:cubicBezTo>
                  <a:pt x="61" y="223"/>
                  <a:pt x="62" y="220"/>
                  <a:pt x="62" y="219"/>
                </a:cubicBezTo>
                <a:cubicBezTo>
                  <a:pt x="63" y="218"/>
                  <a:pt x="64" y="216"/>
                  <a:pt x="64" y="216"/>
                </a:cubicBezTo>
                <a:cubicBezTo>
                  <a:pt x="64" y="215"/>
                  <a:pt x="64" y="215"/>
                  <a:pt x="64" y="215"/>
                </a:cubicBezTo>
                <a:cubicBezTo>
                  <a:pt x="65" y="212"/>
                  <a:pt x="66" y="208"/>
                  <a:pt x="66" y="205"/>
                </a:cubicBezTo>
                <a:lnTo>
                  <a:pt x="67" y="204"/>
                </a:lnTo>
                <a:cubicBezTo>
                  <a:pt x="67" y="201"/>
                  <a:pt x="68" y="198"/>
                  <a:pt x="68" y="196"/>
                </a:cubicBezTo>
                <a:cubicBezTo>
                  <a:pt x="68" y="195"/>
                  <a:pt x="68" y="194"/>
                  <a:pt x="68" y="194"/>
                </a:cubicBezTo>
                <a:lnTo>
                  <a:pt x="68" y="0"/>
                </a:lnTo>
                <a:cubicBezTo>
                  <a:pt x="68" y="3"/>
                  <a:pt x="67" y="7"/>
                  <a:pt x="67" y="1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D88A076-9ADE-F646-A2A3-DE24803F7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616" y="3988959"/>
            <a:ext cx="50374" cy="198345"/>
          </a:xfrm>
          <a:custGeom>
            <a:avLst/>
            <a:gdLst>
              <a:gd name="T0" fmla="*/ 0 w 69"/>
              <a:gd name="T1" fmla="*/ 194 h 277"/>
              <a:gd name="T2" fmla="*/ 0 w 69"/>
              <a:gd name="T3" fmla="*/ 0 h 277"/>
              <a:gd name="T4" fmla="*/ 68 w 69"/>
              <a:gd name="T5" fmla="*/ 82 h 277"/>
              <a:gd name="T6" fmla="*/ 68 w 69"/>
              <a:gd name="T7" fmla="*/ 276 h 277"/>
              <a:gd name="T8" fmla="*/ 0 w 69"/>
              <a:gd name="T9" fmla="*/ 19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277">
                <a:moveTo>
                  <a:pt x="0" y="194"/>
                </a:moveTo>
                <a:lnTo>
                  <a:pt x="0" y="0"/>
                </a:lnTo>
                <a:cubicBezTo>
                  <a:pt x="0" y="30"/>
                  <a:pt x="23" y="59"/>
                  <a:pt x="68" y="82"/>
                </a:cubicBezTo>
                <a:lnTo>
                  <a:pt x="68" y="276"/>
                </a:lnTo>
                <a:cubicBezTo>
                  <a:pt x="23" y="254"/>
                  <a:pt x="0" y="224"/>
                  <a:pt x="0" y="194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8DA2DCC2-2774-B24C-8BD1-90E31CC0F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3659" y="4045629"/>
            <a:ext cx="969692" cy="623374"/>
          </a:xfrm>
          <a:custGeom>
            <a:avLst/>
            <a:gdLst>
              <a:gd name="T0" fmla="*/ 1358 w 1359"/>
              <a:gd name="T1" fmla="*/ 0 h 874"/>
              <a:gd name="T2" fmla="*/ 1358 w 1359"/>
              <a:gd name="T3" fmla="*/ 194 h 874"/>
              <a:gd name="T4" fmla="*/ 0 w 1359"/>
              <a:gd name="T5" fmla="*/ 873 h 874"/>
              <a:gd name="T6" fmla="*/ 0 w 1359"/>
              <a:gd name="T7" fmla="*/ 679 h 874"/>
              <a:gd name="T8" fmla="*/ 1358 w 1359"/>
              <a:gd name="T9" fmla="*/ 0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4">
                <a:moveTo>
                  <a:pt x="1358" y="0"/>
                </a:moveTo>
                <a:lnTo>
                  <a:pt x="1358" y="194"/>
                </a:lnTo>
                <a:lnTo>
                  <a:pt x="0" y="873"/>
                </a:lnTo>
                <a:lnTo>
                  <a:pt x="0" y="679"/>
                </a:lnTo>
                <a:lnTo>
                  <a:pt x="1358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277959B-79B4-B948-9A8B-0632E163A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7842" y="4045629"/>
            <a:ext cx="969692" cy="623374"/>
          </a:xfrm>
          <a:custGeom>
            <a:avLst/>
            <a:gdLst>
              <a:gd name="T0" fmla="*/ 1358 w 1359"/>
              <a:gd name="T1" fmla="*/ 679 h 874"/>
              <a:gd name="T2" fmla="*/ 1358 w 1359"/>
              <a:gd name="T3" fmla="*/ 873 h 874"/>
              <a:gd name="T4" fmla="*/ 0 w 1359"/>
              <a:gd name="T5" fmla="*/ 194 h 874"/>
              <a:gd name="T6" fmla="*/ 0 w 1359"/>
              <a:gd name="T7" fmla="*/ 0 h 874"/>
              <a:gd name="T8" fmla="*/ 1358 w 1359"/>
              <a:gd name="T9" fmla="*/ 679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" h="874">
                <a:moveTo>
                  <a:pt x="1358" y="679"/>
                </a:moveTo>
                <a:lnTo>
                  <a:pt x="1358" y="873"/>
                </a:lnTo>
                <a:lnTo>
                  <a:pt x="0" y="194"/>
                </a:lnTo>
                <a:lnTo>
                  <a:pt x="0" y="0"/>
                </a:lnTo>
                <a:lnTo>
                  <a:pt x="1358" y="679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2331575B-BF3F-7C44-86C8-4C6CECB02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725" y="3422256"/>
            <a:ext cx="2304594" cy="1136554"/>
          </a:xfrm>
          <a:custGeom>
            <a:avLst/>
            <a:gdLst>
              <a:gd name="T0" fmla="*/ 1614 w 3227"/>
              <a:gd name="T1" fmla="*/ 0 h 1591"/>
              <a:gd name="T2" fmla="*/ 1778 w 3227"/>
              <a:gd name="T3" fmla="*/ 33 h 1591"/>
              <a:gd name="T4" fmla="*/ 3136 w 3227"/>
              <a:gd name="T5" fmla="*/ 713 h 1591"/>
              <a:gd name="T6" fmla="*/ 3136 w 3227"/>
              <a:gd name="T7" fmla="*/ 877 h 1591"/>
              <a:gd name="T8" fmla="*/ 1778 w 3227"/>
              <a:gd name="T9" fmla="*/ 1556 h 1591"/>
              <a:gd name="T10" fmla="*/ 1614 w 3227"/>
              <a:gd name="T11" fmla="*/ 1590 h 1591"/>
              <a:gd name="T12" fmla="*/ 1449 w 3227"/>
              <a:gd name="T13" fmla="*/ 1556 h 1591"/>
              <a:gd name="T14" fmla="*/ 91 w 3227"/>
              <a:gd name="T15" fmla="*/ 877 h 1591"/>
              <a:gd name="T16" fmla="*/ 91 w 3227"/>
              <a:gd name="T17" fmla="*/ 713 h 1591"/>
              <a:gd name="T18" fmla="*/ 1449 w 3227"/>
              <a:gd name="T19" fmla="*/ 33 h 1591"/>
              <a:gd name="T20" fmla="*/ 1614 w 3227"/>
              <a:gd name="T21" fmla="*/ 0 h 1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7" h="1591">
                <a:moveTo>
                  <a:pt x="1614" y="0"/>
                </a:moveTo>
                <a:cubicBezTo>
                  <a:pt x="1673" y="0"/>
                  <a:pt x="1732" y="11"/>
                  <a:pt x="1778" y="33"/>
                </a:cubicBezTo>
                <a:lnTo>
                  <a:pt x="3136" y="713"/>
                </a:lnTo>
                <a:cubicBezTo>
                  <a:pt x="3226" y="758"/>
                  <a:pt x="3226" y="831"/>
                  <a:pt x="3136" y="877"/>
                </a:cubicBezTo>
                <a:lnTo>
                  <a:pt x="1778" y="1556"/>
                </a:lnTo>
                <a:cubicBezTo>
                  <a:pt x="1732" y="1579"/>
                  <a:pt x="1673" y="1590"/>
                  <a:pt x="1614" y="1590"/>
                </a:cubicBezTo>
                <a:cubicBezTo>
                  <a:pt x="1554" y="1590"/>
                  <a:pt x="1495" y="1579"/>
                  <a:pt x="1449" y="1556"/>
                </a:cubicBezTo>
                <a:lnTo>
                  <a:pt x="91" y="877"/>
                </a:lnTo>
                <a:cubicBezTo>
                  <a:pt x="0" y="831"/>
                  <a:pt x="0" y="758"/>
                  <a:pt x="91" y="713"/>
                </a:cubicBezTo>
                <a:lnTo>
                  <a:pt x="1449" y="33"/>
                </a:lnTo>
                <a:cubicBezTo>
                  <a:pt x="1495" y="11"/>
                  <a:pt x="1554" y="0"/>
                  <a:pt x="161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F3F77BA-E8FA-BF46-835D-64B064011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7534" y="4530475"/>
            <a:ext cx="236125" cy="163715"/>
          </a:xfrm>
          <a:custGeom>
            <a:avLst/>
            <a:gdLst>
              <a:gd name="T0" fmla="*/ 300 w 330"/>
              <a:gd name="T1" fmla="*/ 12 h 229"/>
              <a:gd name="T2" fmla="*/ 275 w 330"/>
              <a:gd name="T3" fmla="*/ 20 h 229"/>
              <a:gd name="T4" fmla="*/ 254 w 330"/>
              <a:gd name="T5" fmla="*/ 25 h 229"/>
              <a:gd name="T6" fmla="*/ 230 w 330"/>
              <a:gd name="T7" fmla="*/ 29 h 229"/>
              <a:gd name="T8" fmla="*/ 205 w 330"/>
              <a:gd name="T9" fmla="*/ 32 h 229"/>
              <a:gd name="T10" fmla="*/ 183 w 330"/>
              <a:gd name="T11" fmla="*/ 34 h 229"/>
              <a:gd name="T12" fmla="*/ 148 w 330"/>
              <a:gd name="T13" fmla="*/ 34 h 229"/>
              <a:gd name="T14" fmla="*/ 122 w 330"/>
              <a:gd name="T15" fmla="*/ 32 h 229"/>
              <a:gd name="T16" fmla="*/ 100 w 330"/>
              <a:gd name="T17" fmla="*/ 30 h 229"/>
              <a:gd name="T18" fmla="*/ 80 w 330"/>
              <a:gd name="T19" fmla="*/ 26 h 229"/>
              <a:gd name="T20" fmla="*/ 60 w 330"/>
              <a:gd name="T21" fmla="*/ 22 h 229"/>
              <a:gd name="T22" fmla="*/ 40 w 330"/>
              <a:gd name="T23" fmla="*/ 16 h 229"/>
              <a:gd name="T24" fmla="*/ 18 w 330"/>
              <a:gd name="T25" fmla="*/ 8 h 229"/>
              <a:gd name="T26" fmla="*/ 0 w 330"/>
              <a:gd name="T27" fmla="*/ 194 h 229"/>
              <a:gd name="T28" fmla="*/ 18 w 330"/>
              <a:gd name="T29" fmla="*/ 203 h 229"/>
              <a:gd name="T30" fmla="*/ 40 w 330"/>
              <a:gd name="T31" fmla="*/ 210 h 229"/>
              <a:gd name="T32" fmla="*/ 49 w 330"/>
              <a:gd name="T33" fmla="*/ 213 h 229"/>
              <a:gd name="T34" fmla="*/ 63 w 330"/>
              <a:gd name="T35" fmla="*/ 217 h 229"/>
              <a:gd name="T36" fmla="*/ 80 w 330"/>
              <a:gd name="T37" fmla="*/ 221 h 229"/>
              <a:gd name="T38" fmla="*/ 93 w 330"/>
              <a:gd name="T39" fmla="*/ 222 h 229"/>
              <a:gd name="T40" fmla="*/ 101 w 330"/>
              <a:gd name="T41" fmla="*/ 224 h 229"/>
              <a:gd name="T42" fmla="*/ 122 w 330"/>
              <a:gd name="T43" fmla="*/ 227 h 229"/>
              <a:gd name="T44" fmla="*/ 141 w 330"/>
              <a:gd name="T45" fmla="*/ 228 h 229"/>
              <a:gd name="T46" fmla="*/ 159 w 330"/>
              <a:gd name="T47" fmla="*/ 228 h 229"/>
              <a:gd name="T48" fmla="*/ 179 w 330"/>
              <a:gd name="T49" fmla="*/ 228 h 229"/>
              <a:gd name="T50" fmla="*/ 195 w 330"/>
              <a:gd name="T51" fmla="*/ 227 h 229"/>
              <a:gd name="T52" fmla="*/ 205 w 330"/>
              <a:gd name="T53" fmla="*/ 227 h 229"/>
              <a:gd name="T54" fmla="*/ 230 w 330"/>
              <a:gd name="T55" fmla="*/ 223 h 229"/>
              <a:gd name="T56" fmla="*/ 254 w 330"/>
              <a:gd name="T57" fmla="*/ 219 h 229"/>
              <a:gd name="T58" fmla="*/ 273 w 330"/>
              <a:gd name="T59" fmla="*/ 215 h 229"/>
              <a:gd name="T60" fmla="*/ 294 w 330"/>
              <a:gd name="T61" fmla="*/ 209 h 229"/>
              <a:gd name="T62" fmla="*/ 313 w 330"/>
              <a:gd name="T63" fmla="*/ 201 h 229"/>
              <a:gd name="T64" fmla="*/ 329 w 330"/>
              <a:gd name="T65" fmla="*/ 194 h 229"/>
              <a:gd name="T66" fmla="*/ 313 w 330"/>
              <a:gd name="T67" fmla="*/ 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0" h="229">
                <a:moveTo>
                  <a:pt x="313" y="7"/>
                </a:moveTo>
                <a:cubicBezTo>
                  <a:pt x="309" y="9"/>
                  <a:pt x="305" y="10"/>
                  <a:pt x="300" y="12"/>
                </a:cubicBezTo>
                <a:cubicBezTo>
                  <a:pt x="298" y="13"/>
                  <a:pt x="296" y="14"/>
                  <a:pt x="294" y="14"/>
                </a:cubicBezTo>
                <a:cubicBezTo>
                  <a:pt x="288" y="16"/>
                  <a:pt x="282" y="18"/>
                  <a:pt x="275" y="20"/>
                </a:cubicBezTo>
                <a:cubicBezTo>
                  <a:pt x="275" y="20"/>
                  <a:pt x="274" y="20"/>
                  <a:pt x="272" y="20"/>
                </a:cubicBezTo>
                <a:cubicBezTo>
                  <a:pt x="267" y="22"/>
                  <a:pt x="260" y="23"/>
                  <a:pt x="254" y="25"/>
                </a:cubicBezTo>
                <a:cubicBezTo>
                  <a:pt x="253" y="25"/>
                  <a:pt x="253" y="25"/>
                  <a:pt x="252" y="25"/>
                </a:cubicBezTo>
                <a:cubicBezTo>
                  <a:pt x="245" y="27"/>
                  <a:pt x="237" y="28"/>
                  <a:pt x="230" y="29"/>
                </a:cubicBezTo>
                <a:cubicBezTo>
                  <a:pt x="230" y="30"/>
                  <a:pt x="229" y="30"/>
                  <a:pt x="229" y="30"/>
                </a:cubicBezTo>
                <a:cubicBezTo>
                  <a:pt x="221" y="31"/>
                  <a:pt x="213" y="32"/>
                  <a:pt x="205" y="32"/>
                </a:cubicBezTo>
                <a:cubicBezTo>
                  <a:pt x="202" y="33"/>
                  <a:pt x="198" y="33"/>
                  <a:pt x="195" y="33"/>
                </a:cubicBezTo>
                <a:cubicBezTo>
                  <a:pt x="191" y="33"/>
                  <a:pt x="187" y="33"/>
                  <a:pt x="183" y="34"/>
                </a:cubicBezTo>
                <a:cubicBezTo>
                  <a:pt x="177" y="34"/>
                  <a:pt x="171" y="34"/>
                  <a:pt x="165" y="34"/>
                </a:cubicBezTo>
                <a:cubicBezTo>
                  <a:pt x="159" y="34"/>
                  <a:pt x="154" y="34"/>
                  <a:pt x="148" y="34"/>
                </a:cubicBezTo>
                <a:cubicBezTo>
                  <a:pt x="146" y="33"/>
                  <a:pt x="143" y="33"/>
                  <a:pt x="141" y="33"/>
                </a:cubicBezTo>
                <a:cubicBezTo>
                  <a:pt x="134" y="33"/>
                  <a:pt x="128" y="33"/>
                  <a:pt x="122" y="32"/>
                </a:cubicBezTo>
                <a:cubicBezTo>
                  <a:pt x="121" y="32"/>
                  <a:pt x="121" y="32"/>
                  <a:pt x="120" y="32"/>
                </a:cubicBezTo>
                <a:cubicBezTo>
                  <a:pt x="113" y="32"/>
                  <a:pt x="107" y="30"/>
                  <a:pt x="100" y="30"/>
                </a:cubicBezTo>
                <a:cubicBezTo>
                  <a:pt x="98" y="29"/>
                  <a:pt x="95" y="28"/>
                  <a:pt x="93" y="28"/>
                </a:cubicBezTo>
                <a:cubicBezTo>
                  <a:pt x="88" y="28"/>
                  <a:pt x="84" y="27"/>
                  <a:pt x="80" y="26"/>
                </a:cubicBezTo>
                <a:cubicBezTo>
                  <a:pt x="77" y="25"/>
                  <a:pt x="74" y="25"/>
                  <a:pt x="71" y="24"/>
                </a:cubicBezTo>
                <a:cubicBezTo>
                  <a:pt x="68" y="23"/>
                  <a:pt x="64" y="22"/>
                  <a:pt x="60" y="22"/>
                </a:cubicBezTo>
                <a:cubicBezTo>
                  <a:pt x="57" y="20"/>
                  <a:pt x="53" y="20"/>
                  <a:pt x="49" y="19"/>
                </a:cubicBezTo>
                <a:cubicBezTo>
                  <a:pt x="46" y="18"/>
                  <a:pt x="43" y="17"/>
                  <a:pt x="40" y="16"/>
                </a:cubicBezTo>
                <a:cubicBezTo>
                  <a:pt x="33" y="14"/>
                  <a:pt x="27" y="11"/>
                  <a:pt x="20" y="9"/>
                </a:cubicBezTo>
                <a:lnTo>
                  <a:pt x="18" y="8"/>
                </a:lnTo>
                <a:cubicBezTo>
                  <a:pt x="12" y="6"/>
                  <a:pt x="6" y="3"/>
                  <a:pt x="0" y="0"/>
                </a:cubicBezTo>
                <a:lnTo>
                  <a:pt x="0" y="194"/>
                </a:lnTo>
                <a:cubicBezTo>
                  <a:pt x="6" y="197"/>
                  <a:pt x="12" y="200"/>
                  <a:pt x="18" y="202"/>
                </a:cubicBezTo>
                <a:lnTo>
                  <a:pt x="18" y="203"/>
                </a:lnTo>
                <a:cubicBezTo>
                  <a:pt x="19" y="203"/>
                  <a:pt x="20" y="203"/>
                  <a:pt x="20" y="203"/>
                </a:cubicBezTo>
                <a:cubicBezTo>
                  <a:pt x="27" y="206"/>
                  <a:pt x="33" y="208"/>
                  <a:pt x="40" y="210"/>
                </a:cubicBezTo>
                <a:cubicBezTo>
                  <a:pt x="41" y="211"/>
                  <a:pt x="42" y="211"/>
                  <a:pt x="42" y="211"/>
                </a:cubicBezTo>
                <a:cubicBezTo>
                  <a:pt x="45" y="212"/>
                  <a:pt x="47" y="212"/>
                  <a:pt x="49" y="213"/>
                </a:cubicBezTo>
                <a:cubicBezTo>
                  <a:pt x="53" y="214"/>
                  <a:pt x="57" y="215"/>
                  <a:pt x="60" y="216"/>
                </a:cubicBezTo>
                <a:cubicBezTo>
                  <a:pt x="61" y="216"/>
                  <a:pt x="62" y="216"/>
                  <a:pt x="63" y="217"/>
                </a:cubicBezTo>
                <a:cubicBezTo>
                  <a:pt x="66" y="217"/>
                  <a:pt x="69" y="218"/>
                  <a:pt x="71" y="219"/>
                </a:cubicBezTo>
                <a:cubicBezTo>
                  <a:pt x="74" y="219"/>
                  <a:pt x="77" y="220"/>
                  <a:pt x="80" y="221"/>
                </a:cubicBezTo>
                <a:cubicBezTo>
                  <a:pt x="80" y="221"/>
                  <a:pt x="81" y="221"/>
                  <a:pt x="82" y="221"/>
                </a:cubicBezTo>
                <a:cubicBezTo>
                  <a:pt x="86" y="222"/>
                  <a:pt x="90" y="222"/>
                  <a:pt x="93" y="222"/>
                </a:cubicBezTo>
                <a:cubicBezTo>
                  <a:pt x="95" y="223"/>
                  <a:pt x="98" y="223"/>
                  <a:pt x="100" y="223"/>
                </a:cubicBezTo>
                <a:cubicBezTo>
                  <a:pt x="100" y="223"/>
                  <a:pt x="100" y="224"/>
                  <a:pt x="101" y="224"/>
                </a:cubicBezTo>
                <a:cubicBezTo>
                  <a:pt x="107" y="225"/>
                  <a:pt x="113" y="225"/>
                  <a:pt x="120" y="226"/>
                </a:cubicBezTo>
                <a:cubicBezTo>
                  <a:pt x="121" y="226"/>
                  <a:pt x="121" y="226"/>
                  <a:pt x="122" y="227"/>
                </a:cubicBezTo>
                <a:cubicBezTo>
                  <a:pt x="127" y="227"/>
                  <a:pt x="133" y="227"/>
                  <a:pt x="139" y="228"/>
                </a:cubicBezTo>
                <a:cubicBezTo>
                  <a:pt x="140" y="228"/>
                  <a:pt x="140" y="228"/>
                  <a:pt x="141" y="228"/>
                </a:cubicBezTo>
                <a:cubicBezTo>
                  <a:pt x="143" y="228"/>
                  <a:pt x="146" y="228"/>
                  <a:pt x="148" y="228"/>
                </a:cubicBezTo>
                <a:cubicBezTo>
                  <a:pt x="152" y="228"/>
                  <a:pt x="155" y="228"/>
                  <a:pt x="159" y="228"/>
                </a:cubicBezTo>
                <a:cubicBezTo>
                  <a:pt x="161" y="228"/>
                  <a:pt x="162" y="228"/>
                  <a:pt x="165" y="228"/>
                </a:cubicBezTo>
                <a:cubicBezTo>
                  <a:pt x="170" y="228"/>
                  <a:pt x="174" y="228"/>
                  <a:pt x="179" y="228"/>
                </a:cubicBezTo>
                <a:cubicBezTo>
                  <a:pt x="181" y="228"/>
                  <a:pt x="182" y="228"/>
                  <a:pt x="183" y="228"/>
                </a:cubicBezTo>
                <a:cubicBezTo>
                  <a:pt x="187" y="228"/>
                  <a:pt x="191" y="227"/>
                  <a:pt x="195" y="227"/>
                </a:cubicBezTo>
                <a:cubicBezTo>
                  <a:pt x="198" y="227"/>
                  <a:pt x="200" y="227"/>
                  <a:pt x="203" y="227"/>
                </a:cubicBezTo>
                <a:lnTo>
                  <a:pt x="205" y="227"/>
                </a:lnTo>
                <a:cubicBezTo>
                  <a:pt x="213" y="226"/>
                  <a:pt x="221" y="225"/>
                  <a:pt x="229" y="223"/>
                </a:cubicBezTo>
                <a:lnTo>
                  <a:pt x="230" y="223"/>
                </a:lnTo>
                <a:cubicBezTo>
                  <a:pt x="237" y="222"/>
                  <a:pt x="245" y="221"/>
                  <a:pt x="252" y="220"/>
                </a:cubicBezTo>
                <a:cubicBezTo>
                  <a:pt x="253" y="220"/>
                  <a:pt x="253" y="219"/>
                  <a:pt x="254" y="219"/>
                </a:cubicBezTo>
                <a:cubicBezTo>
                  <a:pt x="260" y="218"/>
                  <a:pt x="267" y="217"/>
                  <a:pt x="272" y="215"/>
                </a:cubicBezTo>
                <a:cubicBezTo>
                  <a:pt x="273" y="215"/>
                  <a:pt x="273" y="215"/>
                  <a:pt x="273" y="215"/>
                </a:cubicBezTo>
                <a:cubicBezTo>
                  <a:pt x="274" y="214"/>
                  <a:pt x="275" y="214"/>
                  <a:pt x="275" y="214"/>
                </a:cubicBezTo>
                <a:cubicBezTo>
                  <a:pt x="282" y="212"/>
                  <a:pt x="288" y="211"/>
                  <a:pt x="294" y="209"/>
                </a:cubicBezTo>
                <a:cubicBezTo>
                  <a:pt x="296" y="208"/>
                  <a:pt x="298" y="207"/>
                  <a:pt x="300" y="206"/>
                </a:cubicBezTo>
                <a:cubicBezTo>
                  <a:pt x="305" y="205"/>
                  <a:pt x="309" y="203"/>
                  <a:pt x="313" y="201"/>
                </a:cubicBezTo>
                <a:cubicBezTo>
                  <a:pt x="314" y="201"/>
                  <a:pt x="315" y="200"/>
                  <a:pt x="316" y="200"/>
                </a:cubicBezTo>
                <a:cubicBezTo>
                  <a:pt x="320" y="198"/>
                  <a:pt x="324" y="197"/>
                  <a:pt x="329" y="194"/>
                </a:cubicBezTo>
                <a:lnTo>
                  <a:pt x="329" y="0"/>
                </a:lnTo>
                <a:cubicBezTo>
                  <a:pt x="324" y="3"/>
                  <a:pt x="319" y="4"/>
                  <a:pt x="313" y="7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1A5B6298-247F-6147-9B6F-DC2247DDF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4930" y="3916546"/>
            <a:ext cx="598187" cy="141677"/>
          </a:xfrm>
          <a:custGeom>
            <a:avLst/>
            <a:gdLst>
              <a:gd name="T0" fmla="*/ 839 w 840"/>
              <a:gd name="T1" fmla="*/ 99 h 199"/>
              <a:gd name="T2" fmla="*/ 419 w 840"/>
              <a:gd name="T3" fmla="*/ 198 h 199"/>
              <a:gd name="T4" fmla="*/ 0 w 840"/>
              <a:gd name="T5" fmla="*/ 99 h 199"/>
              <a:gd name="T6" fmla="*/ 419 w 840"/>
              <a:gd name="T7" fmla="*/ 0 h 199"/>
              <a:gd name="T8" fmla="*/ 839 w 840"/>
              <a:gd name="T9" fmla="*/ 9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0" h="199">
                <a:moveTo>
                  <a:pt x="839" y="99"/>
                </a:moveTo>
                <a:cubicBezTo>
                  <a:pt x="839" y="154"/>
                  <a:pt x="651" y="198"/>
                  <a:pt x="419" y="198"/>
                </a:cubicBezTo>
                <a:cubicBezTo>
                  <a:pt x="187" y="198"/>
                  <a:pt x="0" y="154"/>
                  <a:pt x="0" y="99"/>
                </a:cubicBezTo>
                <a:cubicBezTo>
                  <a:pt x="0" y="44"/>
                  <a:pt x="187" y="0"/>
                  <a:pt x="419" y="0"/>
                </a:cubicBezTo>
                <a:cubicBezTo>
                  <a:pt x="651" y="0"/>
                  <a:pt x="839" y="44"/>
                  <a:pt x="839" y="99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84F0C3B-CEE2-5946-B05F-8D3FB9B9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8055" y="2521827"/>
            <a:ext cx="1271934" cy="1467132"/>
          </a:xfrm>
          <a:custGeom>
            <a:avLst/>
            <a:gdLst>
              <a:gd name="T0" fmla="*/ 1779 w 1780"/>
              <a:gd name="T1" fmla="*/ 889 h 2054"/>
              <a:gd name="T2" fmla="*/ 889 w 1780"/>
              <a:gd name="T3" fmla="*/ 0 h 2054"/>
              <a:gd name="T4" fmla="*/ 0 w 1780"/>
              <a:gd name="T5" fmla="*/ 889 h 2054"/>
              <a:gd name="T6" fmla="*/ 722 w 1780"/>
              <a:gd name="T7" fmla="*/ 1763 h 2054"/>
              <a:gd name="T8" fmla="*/ 889 w 1780"/>
              <a:gd name="T9" fmla="*/ 2053 h 2054"/>
              <a:gd name="T10" fmla="*/ 1057 w 1780"/>
              <a:gd name="T11" fmla="*/ 1763 h 2054"/>
              <a:gd name="T12" fmla="*/ 1779 w 1780"/>
              <a:gd name="T13" fmla="*/ 889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0" h="2054">
                <a:moveTo>
                  <a:pt x="1779" y="889"/>
                </a:moveTo>
                <a:cubicBezTo>
                  <a:pt x="1779" y="398"/>
                  <a:pt x="1381" y="0"/>
                  <a:pt x="889" y="0"/>
                </a:cubicBezTo>
                <a:cubicBezTo>
                  <a:pt x="398" y="0"/>
                  <a:pt x="0" y="398"/>
                  <a:pt x="0" y="889"/>
                </a:cubicBezTo>
                <a:cubicBezTo>
                  <a:pt x="0" y="1323"/>
                  <a:pt x="311" y="1685"/>
                  <a:pt x="722" y="1763"/>
                </a:cubicBezTo>
                <a:lnTo>
                  <a:pt x="889" y="2053"/>
                </a:lnTo>
                <a:lnTo>
                  <a:pt x="1057" y="1763"/>
                </a:lnTo>
                <a:cubicBezTo>
                  <a:pt x="1468" y="1685"/>
                  <a:pt x="1779" y="1323"/>
                  <a:pt x="1779" y="889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9C3411-2157-D54D-934E-9CF77BF83B23}"/>
              </a:ext>
            </a:extLst>
          </p:cNvPr>
          <p:cNvSpPr txBox="1"/>
          <p:nvPr/>
        </p:nvSpPr>
        <p:spPr>
          <a:xfrm>
            <a:off x="9487661" y="2716247"/>
            <a:ext cx="551753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AEB41844-093F-424B-B804-22AC2D875B64}"/>
              </a:ext>
            </a:extLst>
          </p:cNvPr>
          <p:cNvSpPr txBox="1">
            <a:spLocks/>
          </p:cNvSpPr>
          <p:nvPr/>
        </p:nvSpPr>
        <p:spPr>
          <a:xfrm>
            <a:off x="8804892" y="5494596"/>
            <a:ext cx="2150854" cy="65806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Creating a training and best practices guide</a:t>
            </a:r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A5F261D-A0B8-D34C-9566-60C9197D42AA}"/>
              </a:ext>
            </a:extLst>
          </p:cNvPr>
          <p:cNvSpPr txBox="1"/>
          <p:nvPr/>
        </p:nvSpPr>
        <p:spPr>
          <a:xfrm>
            <a:off x="8984885" y="5157464"/>
            <a:ext cx="179087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b" anchorCtr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Tahoma"/>
                <a:ea typeface="League Spartan" charset="0"/>
                <a:cs typeface="Tahoma"/>
              </a:rPr>
              <a:t>DOCUMENTING</a:t>
            </a:r>
            <a:endParaRPr lang="en-US" sz="1600" b="1">
              <a:solidFill>
                <a:schemeClr val="tx2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0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994F9-6822-4AF5-B70E-D14E501679EF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713F2C9F-E1A3-43A0-8300-79C996EE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47088"/>
            <a:ext cx="7225748" cy="55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7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3D4F9-13B7-40F3-9038-5159B144059F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Impact KPI Visualization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C399ECDB-0AA8-43F5-A8DE-CF0864682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774" y="186472"/>
            <a:ext cx="6471688" cy="64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5">
            <a:extLst>
              <a:ext uri="{FF2B5EF4-FFF2-40B4-BE49-F238E27FC236}">
                <a16:creationId xmlns:a16="http://schemas.microsoft.com/office/drawing/2014/main" id="{F3464F8D-E11B-BD40-AD70-4B96E4BB5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129" y="1882711"/>
            <a:ext cx="3389210" cy="1202977"/>
          </a:xfrm>
          <a:custGeom>
            <a:avLst/>
            <a:gdLst>
              <a:gd name="T0" fmla="*/ 118 w 5442"/>
              <a:gd name="T1" fmla="*/ 0 h 1930"/>
              <a:gd name="T2" fmla="*/ 5441 w 5442"/>
              <a:gd name="T3" fmla="*/ 0 h 1930"/>
              <a:gd name="T4" fmla="*/ 5441 w 5442"/>
              <a:gd name="T5" fmla="*/ 1929 h 1930"/>
              <a:gd name="T6" fmla="*/ 118 w 5442"/>
              <a:gd name="T7" fmla="*/ 1929 h 1930"/>
              <a:gd name="T8" fmla="*/ 118 w 5442"/>
              <a:gd name="T9" fmla="*/ 1929 h 1930"/>
              <a:gd name="T10" fmla="*/ 0 w 5442"/>
              <a:gd name="T11" fmla="*/ 1798 h 1930"/>
              <a:gd name="T12" fmla="*/ 0 w 5442"/>
              <a:gd name="T13" fmla="*/ 131 h 1930"/>
              <a:gd name="T14" fmla="*/ 0 w 5442"/>
              <a:gd name="T15" fmla="*/ 131 h 1930"/>
              <a:gd name="T16" fmla="*/ 118 w 5442"/>
              <a:gd name="T17" fmla="*/ 0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42" h="1930">
                <a:moveTo>
                  <a:pt x="118" y="0"/>
                </a:moveTo>
                <a:lnTo>
                  <a:pt x="5441" y="0"/>
                </a:lnTo>
                <a:lnTo>
                  <a:pt x="5441" y="1929"/>
                </a:lnTo>
                <a:lnTo>
                  <a:pt x="118" y="1929"/>
                </a:lnTo>
                <a:lnTo>
                  <a:pt x="118" y="1929"/>
                </a:lnTo>
                <a:cubicBezTo>
                  <a:pt x="53" y="1929"/>
                  <a:pt x="0" y="1870"/>
                  <a:pt x="0" y="1798"/>
                </a:cubicBezTo>
                <a:lnTo>
                  <a:pt x="0" y="131"/>
                </a:lnTo>
                <a:lnTo>
                  <a:pt x="0" y="131"/>
                </a:lnTo>
                <a:cubicBezTo>
                  <a:pt x="0" y="59"/>
                  <a:pt x="53" y="0"/>
                  <a:pt x="118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21" name="Freeform 67">
            <a:extLst>
              <a:ext uri="{FF2B5EF4-FFF2-40B4-BE49-F238E27FC236}">
                <a16:creationId xmlns:a16="http://schemas.microsoft.com/office/drawing/2014/main" id="{2DB0A5B6-F436-5947-8807-A16C5EA5E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625" y="1767356"/>
            <a:ext cx="464164" cy="115354"/>
          </a:xfrm>
          <a:custGeom>
            <a:avLst/>
            <a:gdLst>
              <a:gd name="T0" fmla="*/ 681 w 744"/>
              <a:gd name="T1" fmla="*/ 103 h 186"/>
              <a:gd name="T2" fmla="*/ 681 w 744"/>
              <a:gd name="T3" fmla="*/ 168 h 186"/>
              <a:gd name="T4" fmla="*/ 681 w 744"/>
              <a:gd name="T5" fmla="*/ 185 h 186"/>
              <a:gd name="T6" fmla="*/ 0 w 744"/>
              <a:gd name="T7" fmla="*/ 185 h 186"/>
              <a:gd name="T8" fmla="*/ 743 w 744"/>
              <a:gd name="T9" fmla="*/ 0 h 186"/>
              <a:gd name="T10" fmla="*/ 743 w 744"/>
              <a:gd name="T11" fmla="*/ 0 h 186"/>
              <a:gd name="T12" fmla="*/ 681 w 744"/>
              <a:gd name="T13" fmla="*/ 10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4" h="186">
                <a:moveTo>
                  <a:pt x="681" y="103"/>
                </a:moveTo>
                <a:lnTo>
                  <a:pt x="681" y="168"/>
                </a:lnTo>
                <a:lnTo>
                  <a:pt x="681" y="185"/>
                </a:lnTo>
                <a:lnTo>
                  <a:pt x="0" y="185"/>
                </a:lnTo>
                <a:lnTo>
                  <a:pt x="743" y="0"/>
                </a:lnTo>
                <a:lnTo>
                  <a:pt x="743" y="0"/>
                </a:lnTo>
                <a:cubicBezTo>
                  <a:pt x="707" y="19"/>
                  <a:pt x="681" y="59"/>
                  <a:pt x="681" y="103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22" name="Freeform 68">
            <a:extLst>
              <a:ext uri="{FF2B5EF4-FFF2-40B4-BE49-F238E27FC236}">
                <a16:creationId xmlns:a16="http://schemas.microsoft.com/office/drawing/2014/main" id="{8B8D45BE-BA37-6B4C-B2D2-F6BDA07A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625" y="3082940"/>
            <a:ext cx="464164" cy="115354"/>
          </a:xfrm>
          <a:custGeom>
            <a:avLst/>
            <a:gdLst>
              <a:gd name="T0" fmla="*/ 681 w 744"/>
              <a:gd name="T1" fmla="*/ 0 h 186"/>
              <a:gd name="T2" fmla="*/ 681 w 744"/>
              <a:gd name="T3" fmla="*/ 18 h 186"/>
              <a:gd name="T4" fmla="*/ 681 w 744"/>
              <a:gd name="T5" fmla="*/ 82 h 186"/>
              <a:gd name="T6" fmla="*/ 681 w 744"/>
              <a:gd name="T7" fmla="*/ 82 h 186"/>
              <a:gd name="T8" fmla="*/ 743 w 744"/>
              <a:gd name="T9" fmla="*/ 185 h 186"/>
              <a:gd name="T10" fmla="*/ 0 w 744"/>
              <a:gd name="T11" fmla="*/ 0 h 186"/>
              <a:gd name="T12" fmla="*/ 681 w 744"/>
              <a:gd name="T13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4" h="186">
                <a:moveTo>
                  <a:pt x="681" y="0"/>
                </a:moveTo>
                <a:lnTo>
                  <a:pt x="681" y="18"/>
                </a:lnTo>
                <a:lnTo>
                  <a:pt x="681" y="82"/>
                </a:lnTo>
                <a:lnTo>
                  <a:pt x="681" y="82"/>
                </a:lnTo>
                <a:cubicBezTo>
                  <a:pt x="681" y="127"/>
                  <a:pt x="707" y="165"/>
                  <a:pt x="743" y="185"/>
                </a:cubicBezTo>
                <a:lnTo>
                  <a:pt x="0" y="0"/>
                </a:lnTo>
                <a:lnTo>
                  <a:pt x="681" y="0"/>
                </a:ln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23" name="Freeform 69">
            <a:extLst>
              <a:ext uri="{FF2B5EF4-FFF2-40B4-BE49-F238E27FC236}">
                <a16:creationId xmlns:a16="http://schemas.microsoft.com/office/drawing/2014/main" id="{0D588DF4-25B5-694F-A1BE-588444CE8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338" y="1759115"/>
            <a:ext cx="1301852" cy="1450165"/>
          </a:xfrm>
          <a:custGeom>
            <a:avLst/>
            <a:gdLst>
              <a:gd name="T0" fmla="*/ 62 w 2089"/>
              <a:gd name="T1" fmla="*/ 14 h 2327"/>
              <a:gd name="T2" fmla="*/ 62 w 2089"/>
              <a:gd name="T3" fmla="*/ 14 h 2327"/>
              <a:gd name="T4" fmla="*/ 116 w 2089"/>
              <a:gd name="T5" fmla="*/ 0 h 2327"/>
              <a:gd name="T6" fmla="*/ 1972 w 2089"/>
              <a:gd name="T7" fmla="*/ 0 h 2327"/>
              <a:gd name="T8" fmla="*/ 1972 w 2089"/>
              <a:gd name="T9" fmla="*/ 0 h 2327"/>
              <a:gd name="T10" fmla="*/ 2088 w 2089"/>
              <a:gd name="T11" fmla="*/ 117 h 2327"/>
              <a:gd name="T12" fmla="*/ 2088 w 2089"/>
              <a:gd name="T13" fmla="*/ 2210 h 2327"/>
              <a:gd name="T14" fmla="*/ 2088 w 2089"/>
              <a:gd name="T15" fmla="*/ 2210 h 2327"/>
              <a:gd name="T16" fmla="*/ 1972 w 2089"/>
              <a:gd name="T17" fmla="*/ 2326 h 2327"/>
              <a:gd name="T18" fmla="*/ 116 w 2089"/>
              <a:gd name="T19" fmla="*/ 2326 h 2327"/>
              <a:gd name="T20" fmla="*/ 62 w 2089"/>
              <a:gd name="T21" fmla="*/ 2313 h 2327"/>
              <a:gd name="T22" fmla="*/ 62 w 2089"/>
              <a:gd name="T23" fmla="*/ 2313 h 2327"/>
              <a:gd name="T24" fmla="*/ 0 w 2089"/>
              <a:gd name="T25" fmla="*/ 2210 h 2327"/>
              <a:gd name="T26" fmla="*/ 0 w 2089"/>
              <a:gd name="T27" fmla="*/ 2146 h 2327"/>
              <a:gd name="T28" fmla="*/ 0 w 2089"/>
              <a:gd name="T29" fmla="*/ 2128 h 2327"/>
              <a:gd name="T30" fmla="*/ 0 w 2089"/>
              <a:gd name="T31" fmla="*/ 199 h 2327"/>
              <a:gd name="T32" fmla="*/ 0 w 2089"/>
              <a:gd name="T33" fmla="*/ 182 h 2327"/>
              <a:gd name="T34" fmla="*/ 0 w 2089"/>
              <a:gd name="T35" fmla="*/ 117 h 2327"/>
              <a:gd name="T36" fmla="*/ 0 w 2089"/>
              <a:gd name="T37" fmla="*/ 117 h 2327"/>
              <a:gd name="T38" fmla="*/ 62 w 2089"/>
              <a:gd name="T39" fmla="*/ 14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9" h="2327">
                <a:moveTo>
                  <a:pt x="62" y="14"/>
                </a:moveTo>
                <a:lnTo>
                  <a:pt x="62" y="14"/>
                </a:lnTo>
                <a:cubicBezTo>
                  <a:pt x="79" y="5"/>
                  <a:pt x="97" y="0"/>
                  <a:pt x="116" y="0"/>
                </a:cubicBezTo>
                <a:lnTo>
                  <a:pt x="1972" y="0"/>
                </a:lnTo>
                <a:lnTo>
                  <a:pt x="1972" y="0"/>
                </a:lnTo>
                <a:cubicBezTo>
                  <a:pt x="2036" y="0"/>
                  <a:pt x="2088" y="53"/>
                  <a:pt x="2088" y="117"/>
                </a:cubicBezTo>
                <a:lnTo>
                  <a:pt x="2088" y="2210"/>
                </a:lnTo>
                <a:lnTo>
                  <a:pt x="2088" y="2210"/>
                </a:lnTo>
                <a:cubicBezTo>
                  <a:pt x="2088" y="2274"/>
                  <a:pt x="2036" y="2326"/>
                  <a:pt x="1972" y="2326"/>
                </a:cubicBezTo>
                <a:lnTo>
                  <a:pt x="116" y="2326"/>
                </a:lnTo>
                <a:lnTo>
                  <a:pt x="62" y="2313"/>
                </a:lnTo>
                <a:lnTo>
                  <a:pt x="62" y="2313"/>
                </a:lnTo>
                <a:cubicBezTo>
                  <a:pt x="26" y="2293"/>
                  <a:pt x="0" y="2255"/>
                  <a:pt x="0" y="2210"/>
                </a:cubicBezTo>
                <a:lnTo>
                  <a:pt x="0" y="2146"/>
                </a:lnTo>
                <a:lnTo>
                  <a:pt x="0" y="2128"/>
                </a:lnTo>
                <a:lnTo>
                  <a:pt x="0" y="199"/>
                </a:lnTo>
                <a:lnTo>
                  <a:pt x="0" y="182"/>
                </a:lnTo>
                <a:lnTo>
                  <a:pt x="0" y="117"/>
                </a:lnTo>
                <a:lnTo>
                  <a:pt x="0" y="117"/>
                </a:lnTo>
                <a:cubicBezTo>
                  <a:pt x="0" y="73"/>
                  <a:pt x="26" y="33"/>
                  <a:pt x="62" y="1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24" name="Freeform 70">
            <a:extLst>
              <a:ext uri="{FF2B5EF4-FFF2-40B4-BE49-F238E27FC236}">
                <a16:creationId xmlns:a16="http://schemas.microsoft.com/office/drawing/2014/main" id="{6325A8D7-240E-5C44-AFA9-2E1E8F03A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129" y="3472945"/>
            <a:ext cx="3389210" cy="1200232"/>
          </a:xfrm>
          <a:custGeom>
            <a:avLst/>
            <a:gdLst>
              <a:gd name="T0" fmla="*/ 118 w 5442"/>
              <a:gd name="T1" fmla="*/ 0 h 1929"/>
              <a:gd name="T2" fmla="*/ 5441 w 5442"/>
              <a:gd name="T3" fmla="*/ 0 h 1929"/>
              <a:gd name="T4" fmla="*/ 5441 w 5442"/>
              <a:gd name="T5" fmla="*/ 1928 h 1929"/>
              <a:gd name="T6" fmla="*/ 118 w 5442"/>
              <a:gd name="T7" fmla="*/ 1928 h 1929"/>
              <a:gd name="T8" fmla="*/ 118 w 5442"/>
              <a:gd name="T9" fmla="*/ 1928 h 1929"/>
              <a:gd name="T10" fmla="*/ 0 w 5442"/>
              <a:gd name="T11" fmla="*/ 1798 h 1929"/>
              <a:gd name="T12" fmla="*/ 0 w 5442"/>
              <a:gd name="T13" fmla="*/ 130 h 1929"/>
              <a:gd name="T14" fmla="*/ 0 w 5442"/>
              <a:gd name="T15" fmla="*/ 130 h 1929"/>
              <a:gd name="T16" fmla="*/ 118 w 5442"/>
              <a:gd name="T17" fmla="*/ 0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42" h="1929">
                <a:moveTo>
                  <a:pt x="118" y="0"/>
                </a:moveTo>
                <a:lnTo>
                  <a:pt x="5441" y="0"/>
                </a:lnTo>
                <a:lnTo>
                  <a:pt x="5441" y="1928"/>
                </a:lnTo>
                <a:lnTo>
                  <a:pt x="118" y="1928"/>
                </a:lnTo>
                <a:lnTo>
                  <a:pt x="118" y="1928"/>
                </a:lnTo>
                <a:cubicBezTo>
                  <a:pt x="53" y="1928"/>
                  <a:pt x="0" y="1869"/>
                  <a:pt x="0" y="1798"/>
                </a:cubicBezTo>
                <a:lnTo>
                  <a:pt x="0" y="130"/>
                </a:lnTo>
                <a:lnTo>
                  <a:pt x="0" y="130"/>
                </a:lnTo>
                <a:cubicBezTo>
                  <a:pt x="0" y="59"/>
                  <a:pt x="53" y="0"/>
                  <a:pt x="118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25" name="Freeform 72">
            <a:extLst>
              <a:ext uri="{FF2B5EF4-FFF2-40B4-BE49-F238E27FC236}">
                <a16:creationId xmlns:a16="http://schemas.microsoft.com/office/drawing/2014/main" id="{753708DC-354E-4F4C-8DC3-5D98A347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625" y="3357592"/>
            <a:ext cx="464164" cy="115354"/>
          </a:xfrm>
          <a:custGeom>
            <a:avLst/>
            <a:gdLst>
              <a:gd name="T0" fmla="*/ 681 w 744"/>
              <a:gd name="T1" fmla="*/ 102 h 185"/>
              <a:gd name="T2" fmla="*/ 681 w 744"/>
              <a:gd name="T3" fmla="*/ 166 h 185"/>
              <a:gd name="T4" fmla="*/ 681 w 744"/>
              <a:gd name="T5" fmla="*/ 184 h 185"/>
              <a:gd name="T6" fmla="*/ 0 w 744"/>
              <a:gd name="T7" fmla="*/ 184 h 185"/>
              <a:gd name="T8" fmla="*/ 743 w 744"/>
              <a:gd name="T9" fmla="*/ 0 h 185"/>
              <a:gd name="T10" fmla="*/ 743 w 744"/>
              <a:gd name="T11" fmla="*/ 0 h 185"/>
              <a:gd name="T12" fmla="*/ 681 w 744"/>
              <a:gd name="T13" fmla="*/ 10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4" h="185">
                <a:moveTo>
                  <a:pt x="681" y="102"/>
                </a:moveTo>
                <a:lnTo>
                  <a:pt x="681" y="166"/>
                </a:lnTo>
                <a:lnTo>
                  <a:pt x="681" y="184"/>
                </a:lnTo>
                <a:lnTo>
                  <a:pt x="0" y="184"/>
                </a:lnTo>
                <a:lnTo>
                  <a:pt x="743" y="0"/>
                </a:lnTo>
                <a:lnTo>
                  <a:pt x="743" y="0"/>
                </a:lnTo>
                <a:cubicBezTo>
                  <a:pt x="707" y="19"/>
                  <a:pt x="681" y="59"/>
                  <a:pt x="681" y="102"/>
                </a:cubicBezTo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26" name="Freeform 73">
            <a:extLst>
              <a:ext uri="{FF2B5EF4-FFF2-40B4-BE49-F238E27FC236}">
                <a16:creationId xmlns:a16="http://schemas.microsoft.com/office/drawing/2014/main" id="{E54E31A2-1FE3-3F47-9666-B2D5AD1E5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625" y="4673178"/>
            <a:ext cx="464164" cy="115354"/>
          </a:xfrm>
          <a:custGeom>
            <a:avLst/>
            <a:gdLst>
              <a:gd name="T0" fmla="*/ 681 w 744"/>
              <a:gd name="T1" fmla="*/ 0 h 187"/>
              <a:gd name="T2" fmla="*/ 681 w 744"/>
              <a:gd name="T3" fmla="*/ 19 h 187"/>
              <a:gd name="T4" fmla="*/ 681 w 744"/>
              <a:gd name="T5" fmla="*/ 83 h 187"/>
              <a:gd name="T6" fmla="*/ 681 w 744"/>
              <a:gd name="T7" fmla="*/ 83 h 187"/>
              <a:gd name="T8" fmla="*/ 743 w 744"/>
              <a:gd name="T9" fmla="*/ 186 h 187"/>
              <a:gd name="T10" fmla="*/ 0 w 744"/>
              <a:gd name="T11" fmla="*/ 0 h 187"/>
              <a:gd name="T12" fmla="*/ 681 w 744"/>
              <a:gd name="T13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4" h="187">
                <a:moveTo>
                  <a:pt x="681" y="0"/>
                </a:moveTo>
                <a:lnTo>
                  <a:pt x="681" y="19"/>
                </a:lnTo>
                <a:lnTo>
                  <a:pt x="681" y="83"/>
                </a:lnTo>
                <a:lnTo>
                  <a:pt x="681" y="83"/>
                </a:lnTo>
                <a:cubicBezTo>
                  <a:pt x="681" y="127"/>
                  <a:pt x="707" y="166"/>
                  <a:pt x="743" y="186"/>
                </a:cubicBezTo>
                <a:lnTo>
                  <a:pt x="0" y="0"/>
                </a:lnTo>
                <a:lnTo>
                  <a:pt x="681" y="0"/>
                </a:lnTo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27" name="Freeform 74">
            <a:extLst>
              <a:ext uri="{FF2B5EF4-FFF2-40B4-BE49-F238E27FC236}">
                <a16:creationId xmlns:a16="http://schemas.microsoft.com/office/drawing/2014/main" id="{AC8AB5C6-AEAA-6246-AD0D-74E7B548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338" y="3349353"/>
            <a:ext cx="1301852" cy="1447417"/>
          </a:xfrm>
          <a:custGeom>
            <a:avLst/>
            <a:gdLst>
              <a:gd name="T0" fmla="*/ 62 w 2089"/>
              <a:gd name="T1" fmla="*/ 14 h 2326"/>
              <a:gd name="T2" fmla="*/ 62 w 2089"/>
              <a:gd name="T3" fmla="*/ 14 h 2326"/>
              <a:gd name="T4" fmla="*/ 116 w 2089"/>
              <a:gd name="T5" fmla="*/ 0 h 2326"/>
              <a:gd name="T6" fmla="*/ 1972 w 2089"/>
              <a:gd name="T7" fmla="*/ 0 h 2326"/>
              <a:gd name="T8" fmla="*/ 1972 w 2089"/>
              <a:gd name="T9" fmla="*/ 0 h 2326"/>
              <a:gd name="T10" fmla="*/ 2088 w 2089"/>
              <a:gd name="T11" fmla="*/ 116 h 2326"/>
              <a:gd name="T12" fmla="*/ 2088 w 2089"/>
              <a:gd name="T13" fmla="*/ 2209 h 2326"/>
              <a:gd name="T14" fmla="*/ 2088 w 2089"/>
              <a:gd name="T15" fmla="*/ 2209 h 2326"/>
              <a:gd name="T16" fmla="*/ 1972 w 2089"/>
              <a:gd name="T17" fmla="*/ 2325 h 2326"/>
              <a:gd name="T18" fmla="*/ 116 w 2089"/>
              <a:gd name="T19" fmla="*/ 2325 h 2326"/>
              <a:gd name="T20" fmla="*/ 62 w 2089"/>
              <a:gd name="T21" fmla="*/ 2312 h 2326"/>
              <a:gd name="T22" fmla="*/ 62 w 2089"/>
              <a:gd name="T23" fmla="*/ 2312 h 2326"/>
              <a:gd name="T24" fmla="*/ 0 w 2089"/>
              <a:gd name="T25" fmla="*/ 2209 h 2326"/>
              <a:gd name="T26" fmla="*/ 0 w 2089"/>
              <a:gd name="T27" fmla="*/ 2145 h 2326"/>
              <a:gd name="T28" fmla="*/ 0 w 2089"/>
              <a:gd name="T29" fmla="*/ 2126 h 2326"/>
              <a:gd name="T30" fmla="*/ 0 w 2089"/>
              <a:gd name="T31" fmla="*/ 198 h 2326"/>
              <a:gd name="T32" fmla="*/ 0 w 2089"/>
              <a:gd name="T33" fmla="*/ 180 h 2326"/>
              <a:gd name="T34" fmla="*/ 0 w 2089"/>
              <a:gd name="T35" fmla="*/ 116 h 2326"/>
              <a:gd name="T36" fmla="*/ 0 w 2089"/>
              <a:gd name="T37" fmla="*/ 116 h 2326"/>
              <a:gd name="T38" fmla="*/ 62 w 2089"/>
              <a:gd name="T39" fmla="*/ 14 h 2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9" h="2326">
                <a:moveTo>
                  <a:pt x="62" y="14"/>
                </a:moveTo>
                <a:lnTo>
                  <a:pt x="62" y="14"/>
                </a:lnTo>
                <a:cubicBezTo>
                  <a:pt x="79" y="5"/>
                  <a:pt x="97" y="0"/>
                  <a:pt x="116" y="0"/>
                </a:cubicBezTo>
                <a:lnTo>
                  <a:pt x="1972" y="0"/>
                </a:lnTo>
                <a:lnTo>
                  <a:pt x="1972" y="0"/>
                </a:lnTo>
                <a:cubicBezTo>
                  <a:pt x="2036" y="0"/>
                  <a:pt x="2088" y="53"/>
                  <a:pt x="2088" y="116"/>
                </a:cubicBezTo>
                <a:lnTo>
                  <a:pt x="2088" y="2209"/>
                </a:lnTo>
                <a:lnTo>
                  <a:pt x="2088" y="2209"/>
                </a:lnTo>
                <a:cubicBezTo>
                  <a:pt x="2088" y="2273"/>
                  <a:pt x="2036" y="2325"/>
                  <a:pt x="1972" y="2325"/>
                </a:cubicBezTo>
                <a:lnTo>
                  <a:pt x="116" y="2325"/>
                </a:lnTo>
                <a:lnTo>
                  <a:pt x="62" y="2312"/>
                </a:lnTo>
                <a:lnTo>
                  <a:pt x="62" y="2312"/>
                </a:lnTo>
                <a:cubicBezTo>
                  <a:pt x="26" y="2292"/>
                  <a:pt x="0" y="2253"/>
                  <a:pt x="0" y="2209"/>
                </a:cubicBezTo>
                <a:lnTo>
                  <a:pt x="0" y="2145"/>
                </a:lnTo>
                <a:lnTo>
                  <a:pt x="0" y="2126"/>
                </a:lnTo>
                <a:lnTo>
                  <a:pt x="0" y="198"/>
                </a:lnTo>
                <a:lnTo>
                  <a:pt x="0" y="180"/>
                </a:lnTo>
                <a:lnTo>
                  <a:pt x="0" y="116"/>
                </a:lnTo>
                <a:lnTo>
                  <a:pt x="0" y="116"/>
                </a:lnTo>
                <a:cubicBezTo>
                  <a:pt x="0" y="73"/>
                  <a:pt x="26" y="33"/>
                  <a:pt x="62" y="1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28" name="Freeform 75">
            <a:extLst>
              <a:ext uri="{FF2B5EF4-FFF2-40B4-BE49-F238E27FC236}">
                <a16:creationId xmlns:a16="http://schemas.microsoft.com/office/drawing/2014/main" id="{F01D2ABB-AD0C-E541-A95F-1268745FA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129" y="5065928"/>
            <a:ext cx="3389210" cy="1200232"/>
          </a:xfrm>
          <a:custGeom>
            <a:avLst/>
            <a:gdLst>
              <a:gd name="T0" fmla="*/ 118 w 5442"/>
              <a:gd name="T1" fmla="*/ 0 h 1929"/>
              <a:gd name="T2" fmla="*/ 5441 w 5442"/>
              <a:gd name="T3" fmla="*/ 0 h 1929"/>
              <a:gd name="T4" fmla="*/ 5441 w 5442"/>
              <a:gd name="T5" fmla="*/ 1928 h 1929"/>
              <a:gd name="T6" fmla="*/ 118 w 5442"/>
              <a:gd name="T7" fmla="*/ 1928 h 1929"/>
              <a:gd name="T8" fmla="*/ 118 w 5442"/>
              <a:gd name="T9" fmla="*/ 1928 h 1929"/>
              <a:gd name="T10" fmla="*/ 0 w 5442"/>
              <a:gd name="T11" fmla="*/ 1798 h 1929"/>
              <a:gd name="T12" fmla="*/ 0 w 5442"/>
              <a:gd name="T13" fmla="*/ 130 h 1929"/>
              <a:gd name="T14" fmla="*/ 0 w 5442"/>
              <a:gd name="T15" fmla="*/ 130 h 1929"/>
              <a:gd name="T16" fmla="*/ 118 w 5442"/>
              <a:gd name="T17" fmla="*/ 0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42" h="1929">
                <a:moveTo>
                  <a:pt x="118" y="0"/>
                </a:moveTo>
                <a:lnTo>
                  <a:pt x="5441" y="0"/>
                </a:lnTo>
                <a:lnTo>
                  <a:pt x="5441" y="1928"/>
                </a:lnTo>
                <a:lnTo>
                  <a:pt x="118" y="1928"/>
                </a:lnTo>
                <a:lnTo>
                  <a:pt x="118" y="1928"/>
                </a:lnTo>
                <a:cubicBezTo>
                  <a:pt x="53" y="1928"/>
                  <a:pt x="0" y="1869"/>
                  <a:pt x="0" y="1798"/>
                </a:cubicBezTo>
                <a:lnTo>
                  <a:pt x="0" y="130"/>
                </a:lnTo>
                <a:lnTo>
                  <a:pt x="0" y="130"/>
                </a:lnTo>
                <a:cubicBezTo>
                  <a:pt x="0" y="59"/>
                  <a:pt x="53" y="0"/>
                  <a:pt x="118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29" name="Freeform 77">
            <a:extLst>
              <a:ext uri="{FF2B5EF4-FFF2-40B4-BE49-F238E27FC236}">
                <a16:creationId xmlns:a16="http://schemas.microsoft.com/office/drawing/2014/main" id="{B1AD3539-F78D-D447-A9A9-3FEA31FCB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625" y="4950575"/>
            <a:ext cx="464164" cy="115354"/>
          </a:xfrm>
          <a:custGeom>
            <a:avLst/>
            <a:gdLst>
              <a:gd name="T0" fmla="*/ 681 w 744"/>
              <a:gd name="T1" fmla="*/ 103 h 187"/>
              <a:gd name="T2" fmla="*/ 681 w 744"/>
              <a:gd name="T3" fmla="*/ 168 h 187"/>
              <a:gd name="T4" fmla="*/ 681 w 744"/>
              <a:gd name="T5" fmla="*/ 186 h 187"/>
              <a:gd name="T6" fmla="*/ 0 w 744"/>
              <a:gd name="T7" fmla="*/ 186 h 187"/>
              <a:gd name="T8" fmla="*/ 743 w 744"/>
              <a:gd name="T9" fmla="*/ 0 h 187"/>
              <a:gd name="T10" fmla="*/ 743 w 744"/>
              <a:gd name="T11" fmla="*/ 0 h 187"/>
              <a:gd name="T12" fmla="*/ 681 w 744"/>
              <a:gd name="T13" fmla="*/ 10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4" h="187">
                <a:moveTo>
                  <a:pt x="681" y="103"/>
                </a:moveTo>
                <a:lnTo>
                  <a:pt x="681" y="168"/>
                </a:lnTo>
                <a:lnTo>
                  <a:pt x="681" y="186"/>
                </a:lnTo>
                <a:lnTo>
                  <a:pt x="0" y="186"/>
                </a:lnTo>
                <a:lnTo>
                  <a:pt x="743" y="0"/>
                </a:lnTo>
                <a:lnTo>
                  <a:pt x="743" y="0"/>
                </a:lnTo>
                <a:cubicBezTo>
                  <a:pt x="707" y="20"/>
                  <a:pt x="681" y="59"/>
                  <a:pt x="681" y="103"/>
                </a:cubicBezTo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0" name="Freeform 78">
            <a:extLst>
              <a:ext uri="{FF2B5EF4-FFF2-40B4-BE49-F238E27FC236}">
                <a16:creationId xmlns:a16="http://schemas.microsoft.com/office/drawing/2014/main" id="{285F5DC2-8045-6E4F-B2B5-5B7A058B6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625" y="6266161"/>
            <a:ext cx="464164" cy="115354"/>
          </a:xfrm>
          <a:custGeom>
            <a:avLst/>
            <a:gdLst>
              <a:gd name="T0" fmla="*/ 681 w 744"/>
              <a:gd name="T1" fmla="*/ 0 h 186"/>
              <a:gd name="T2" fmla="*/ 681 w 744"/>
              <a:gd name="T3" fmla="*/ 18 h 186"/>
              <a:gd name="T4" fmla="*/ 681 w 744"/>
              <a:gd name="T5" fmla="*/ 83 h 186"/>
              <a:gd name="T6" fmla="*/ 681 w 744"/>
              <a:gd name="T7" fmla="*/ 83 h 186"/>
              <a:gd name="T8" fmla="*/ 743 w 744"/>
              <a:gd name="T9" fmla="*/ 185 h 186"/>
              <a:gd name="T10" fmla="*/ 0 w 744"/>
              <a:gd name="T11" fmla="*/ 0 h 186"/>
              <a:gd name="T12" fmla="*/ 681 w 744"/>
              <a:gd name="T13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4" h="186">
                <a:moveTo>
                  <a:pt x="681" y="0"/>
                </a:moveTo>
                <a:lnTo>
                  <a:pt x="681" y="18"/>
                </a:lnTo>
                <a:lnTo>
                  <a:pt x="681" y="83"/>
                </a:lnTo>
                <a:lnTo>
                  <a:pt x="681" y="83"/>
                </a:lnTo>
                <a:cubicBezTo>
                  <a:pt x="681" y="127"/>
                  <a:pt x="707" y="166"/>
                  <a:pt x="743" y="185"/>
                </a:cubicBezTo>
                <a:lnTo>
                  <a:pt x="0" y="0"/>
                </a:lnTo>
                <a:lnTo>
                  <a:pt x="681" y="0"/>
                </a:lnTo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1" name="Freeform 79">
            <a:extLst>
              <a:ext uri="{FF2B5EF4-FFF2-40B4-BE49-F238E27FC236}">
                <a16:creationId xmlns:a16="http://schemas.microsoft.com/office/drawing/2014/main" id="{2CD6A9F7-2C43-A84E-B50D-37025B8C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338" y="4942335"/>
            <a:ext cx="1301852" cy="1450165"/>
          </a:xfrm>
          <a:custGeom>
            <a:avLst/>
            <a:gdLst>
              <a:gd name="T0" fmla="*/ 62 w 2089"/>
              <a:gd name="T1" fmla="*/ 13 h 2327"/>
              <a:gd name="T2" fmla="*/ 62 w 2089"/>
              <a:gd name="T3" fmla="*/ 13 h 2327"/>
              <a:gd name="T4" fmla="*/ 116 w 2089"/>
              <a:gd name="T5" fmla="*/ 0 h 2327"/>
              <a:gd name="T6" fmla="*/ 1972 w 2089"/>
              <a:gd name="T7" fmla="*/ 0 h 2327"/>
              <a:gd name="T8" fmla="*/ 1972 w 2089"/>
              <a:gd name="T9" fmla="*/ 0 h 2327"/>
              <a:gd name="T10" fmla="*/ 2088 w 2089"/>
              <a:gd name="T11" fmla="*/ 116 h 2327"/>
              <a:gd name="T12" fmla="*/ 2088 w 2089"/>
              <a:gd name="T13" fmla="*/ 2210 h 2327"/>
              <a:gd name="T14" fmla="*/ 2088 w 2089"/>
              <a:gd name="T15" fmla="*/ 2210 h 2327"/>
              <a:gd name="T16" fmla="*/ 1972 w 2089"/>
              <a:gd name="T17" fmla="*/ 2326 h 2327"/>
              <a:gd name="T18" fmla="*/ 116 w 2089"/>
              <a:gd name="T19" fmla="*/ 2326 h 2327"/>
              <a:gd name="T20" fmla="*/ 62 w 2089"/>
              <a:gd name="T21" fmla="*/ 2312 h 2327"/>
              <a:gd name="T22" fmla="*/ 62 w 2089"/>
              <a:gd name="T23" fmla="*/ 2312 h 2327"/>
              <a:gd name="T24" fmla="*/ 0 w 2089"/>
              <a:gd name="T25" fmla="*/ 2210 h 2327"/>
              <a:gd name="T26" fmla="*/ 0 w 2089"/>
              <a:gd name="T27" fmla="*/ 2145 h 2327"/>
              <a:gd name="T28" fmla="*/ 0 w 2089"/>
              <a:gd name="T29" fmla="*/ 2127 h 2327"/>
              <a:gd name="T30" fmla="*/ 0 w 2089"/>
              <a:gd name="T31" fmla="*/ 199 h 2327"/>
              <a:gd name="T32" fmla="*/ 0 w 2089"/>
              <a:gd name="T33" fmla="*/ 181 h 2327"/>
              <a:gd name="T34" fmla="*/ 0 w 2089"/>
              <a:gd name="T35" fmla="*/ 116 h 2327"/>
              <a:gd name="T36" fmla="*/ 0 w 2089"/>
              <a:gd name="T37" fmla="*/ 116 h 2327"/>
              <a:gd name="T38" fmla="*/ 62 w 2089"/>
              <a:gd name="T39" fmla="*/ 13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9" h="2327">
                <a:moveTo>
                  <a:pt x="62" y="13"/>
                </a:moveTo>
                <a:lnTo>
                  <a:pt x="62" y="13"/>
                </a:lnTo>
                <a:cubicBezTo>
                  <a:pt x="79" y="5"/>
                  <a:pt x="97" y="0"/>
                  <a:pt x="116" y="0"/>
                </a:cubicBezTo>
                <a:lnTo>
                  <a:pt x="1972" y="0"/>
                </a:lnTo>
                <a:lnTo>
                  <a:pt x="1972" y="0"/>
                </a:lnTo>
                <a:cubicBezTo>
                  <a:pt x="2036" y="0"/>
                  <a:pt x="2088" y="52"/>
                  <a:pt x="2088" y="116"/>
                </a:cubicBezTo>
                <a:lnTo>
                  <a:pt x="2088" y="2210"/>
                </a:lnTo>
                <a:lnTo>
                  <a:pt x="2088" y="2210"/>
                </a:lnTo>
                <a:cubicBezTo>
                  <a:pt x="2088" y="2273"/>
                  <a:pt x="2036" y="2326"/>
                  <a:pt x="1972" y="2326"/>
                </a:cubicBezTo>
                <a:lnTo>
                  <a:pt x="116" y="2326"/>
                </a:lnTo>
                <a:lnTo>
                  <a:pt x="62" y="2312"/>
                </a:lnTo>
                <a:lnTo>
                  <a:pt x="62" y="2312"/>
                </a:lnTo>
                <a:cubicBezTo>
                  <a:pt x="26" y="2293"/>
                  <a:pt x="0" y="2254"/>
                  <a:pt x="0" y="2210"/>
                </a:cubicBezTo>
                <a:lnTo>
                  <a:pt x="0" y="2145"/>
                </a:lnTo>
                <a:lnTo>
                  <a:pt x="0" y="2127"/>
                </a:lnTo>
                <a:lnTo>
                  <a:pt x="0" y="199"/>
                </a:lnTo>
                <a:lnTo>
                  <a:pt x="0" y="181"/>
                </a:lnTo>
                <a:lnTo>
                  <a:pt x="0" y="116"/>
                </a:lnTo>
                <a:lnTo>
                  <a:pt x="0" y="116"/>
                </a:lnTo>
                <a:cubicBezTo>
                  <a:pt x="0" y="72"/>
                  <a:pt x="26" y="33"/>
                  <a:pt x="62" y="1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2CD6E2B-6E8D-0848-8C50-0090D4CC6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445" y="2124404"/>
            <a:ext cx="782972" cy="717696"/>
          </a:xfrm>
          <a:custGeom>
            <a:avLst/>
            <a:gdLst>
              <a:gd name="connsiteX0" fmla="*/ 1057011 w 1565944"/>
              <a:gd name="connsiteY0" fmla="*/ 1252414 h 1435392"/>
              <a:gd name="connsiteX1" fmla="*/ 1420861 w 1565944"/>
              <a:gd name="connsiteY1" fmla="*/ 1252414 h 1435392"/>
              <a:gd name="connsiteX2" fmla="*/ 1565403 w 1565944"/>
              <a:gd name="connsiteY2" fmla="*/ 1408891 h 1435392"/>
              <a:gd name="connsiteX3" fmla="*/ 1549205 w 1565944"/>
              <a:gd name="connsiteY3" fmla="*/ 1434130 h 1435392"/>
              <a:gd name="connsiteX4" fmla="*/ 1544221 w 1565944"/>
              <a:gd name="connsiteY4" fmla="*/ 1435392 h 1435392"/>
              <a:gd name="connsiteX5" fmla="*/ 1523037 w 1565944"/>
              <a:gd name="connsiteY5" fmla="*/ 1418987 h 1435392"/>
              <a:gd name="connsiteX6" fmla="*/ 1420861 w 1565944"/>
              <a:gd name="connsiteY6" fmla="*/ 1295319 h 1435392"/>
              <a:gd name="connsiteX7" fmla="*/ 1057011 w 1565944"/>
              <a:gd name="connsiteY7" fmla="*/ 1295319 h 1435392"/>
              <a:gd name="connsiteX8" fmla="*/ 953589 w 1565944"/>
              <a:gd name="connsiteY8" fmla="*/ 1418987 h 1435392"/>
              <a:gd name="connsiteX9" fmla="*/ 927421 w 1565944"/>
              <a:gd name="connsiteY9" fmla="*/ 1434130 h 1435392"/>
              <a:gd name="connsiteX10" fmla="*/ 913715 w 1565944"/>
              <a:gd name="connsiteY10" fmla="*/ 1408891 h 1435392"/>
              <a:gd name="connsiteX11" fmla="*/ 1057011 w 1565944"/>
              <a:gd name="connsiteY11" fmla="*/ 1252414 h 1435392"/>
              <a:gd name="connsiteX12" fmla="*/ 144197 w 1565944"/>
              <a:gd name="connsiteY12" fmla="*/ 1252414 h 1435392"/>
              <a:gd name="connsiteX13" fmla="*/ 508735 w 1565944"/>
              <a:gd name="connsiteY13" fmla="*/ 1252414 h 1435392"/>
              <a:gd name="connsiteX14" fmla="*/ 653551 w 1565944"/>
              <a:gd name="connsiteY14" fmla="*/ 1408891 h 1435392"/>
              <a:gd name="connsiteX15" fmla="*/ 638571 w 1565944"/>
              <a:gd name="connsiteY15" fmla="*/ 1434130 h 1435392"/>
              <a:gd name="connsiteX16" fmla="*/ 632329 w 1565944"/>
              <a:gd name="connsiteY16" fmla="*/ 1435392 h 1435392"/>
              <a:gd name="connsiteX17" fmla="*/ 612353 w 1565944"/>
              <a:gd name="connsiteY17" fmla="*/ 1420249 h 1435392"/>
              <a:gd name="connsiteX18" fmla="*/ 508735 w 1565944"/>
              <a:gd name="connsiteY18" fmla="*/ 1295319 h 1435392"/>
              <a:gd name="connsiteX19" fmla="*/ 144197 w 1565944"/>
              <a:gd name="connsiteY19" fmla="*/ 1295319 h 1435392"/>
              <a:gd name="connsiteX20" fmla="*/ 40579 w 1565944"/>
              <a:gd name="connsiteY20" fmla="*/ 1420249 h 1435392"/>
              <a:gd name="connsiteX21" fmla="*/ 14361 w 1565944"/>
              <a:gd name="connsiteY21" fmla="*/ 1434130 h 1435392"/>
              <a:gd name="connsiteX22" fmla="*/ 629 w 1565944"/>
              <a:gd name="connsiteY22" fmla="*/ 1408891 h 1435392"/>
              <a:gd name="connsiteX23" fmla="*/ 144197 w 1565944"/>
              <a:gd name="connsiteY23" fmla="*/ 1252414 h 1435392"/>
              <a:gd name="connsiteX24" fmla="*/ 1235563 w 1565944"/>
              <a:gd name="connsiteY24" fmla="*/ 937874 h 1435392"/>
              <a:gd name="connsiteX25" fmla="*/ 1110533 w 1565944"/>
              <a:gd name="connsiteY25" fmla="*/ 1061652 h 1435392"/>
              <a:gd name="connsiteX26" fmla="*/ 1235563 w 1565944"/>
              <a:gd name="connsiteY26" fmla="*/ 1186681 h 1435392"/>
              <a:gd name="connsiteX27" fmla="*/ 1360591 w 1565944"/>
              <a:gd name="connsiteY27" fmla="*/ 1061652 h 1435392"/>
              <a:gd name="connsiteX28" fmla="*/ 1235563 w 1565944"/>
              <a:gd name="connsiteY28" fmla="*/ 937874 h 1435392"/>
              <a:gd name="connsiteX29" fmla="*/ 323717 w 1565944"/>
              <a:gd name="connsiteY29" fmla="*/ 937874 h 1435392"/>
              <a:gd name="connsiteX30" fmla="*/ 198689 w 1565944"/>
              <a:gd name="connsiteY30" fmla="*/ 1061652 h 1435392"/>
              <a:gd name="connsiteX31" fmla="*/ 323717 w 1565944"/>
              <a:gd name="connsiteY31" fmla="*/ 1186681 h 1435392"/>
              <a:gd name="connsiteX32" fmla="*/ 449997 w 1565944"/>
              <a:gd name="connsiteY32" fmla="*/ 1061652 h 1435392"/>
              <a:gd name="connsiteX33" fmla="*/ 323717 w 1565944"/>
              <a:gd name="connsiteY33" fmla="*/ 937874 h 1435392"/>
              <a:gd name="connsiteX34" fmla="*/ 1235563 w 1565944"/>
              <a:gd name="connsiteY34" fmla="*/ 895364 h 1435392"/>
              <a:gd name="connsiteX35" fmla="*/ 1403101 w 1565944"/>
              <a:gd name="connsiteY35" fmla="*/ 1061652 h 1435392"/>
              <a:gd name="connsiteX36" fmla="*/ 1235563 w 1565944"/>
              <a:gd name="connsiteY36" fmla="*/ 1229191 h 1435392"/>
              <a:gd name="connsiteX37" fmla="*/ 1069273 w 1565944"/>
              <a:gd name="connsiteY37" fmla="*/ 1061652 h 1435392"/>
              <a:gd name="connsiteX38" fmla="*/ 1235563 w 1565944"/>
              <a:gd name="connsiteY38" fmla="*/ 895364 h 1435392"/>
              <a:gd name="connsiteX39" fmla="*/ 323717 w 1565944"/>
              <a:gd name="connsiteY39" fmla="*/ 895364 h 1435392"/>
              <a:gd name="connsiteX40" fmla="*/ 491255 w 1565944"/>
              <a:gd name="connsiteY40" fmla="*/ 1061652 h 1435392"/>
              <a:gd name="connsiteX41" fmla="*/ 323717 w 1565944"/>
              <a:gd name="connsiteY41" fmla="*/ 1229191 h 1435392"/>
              <a:gd name="connsiteX42" fmla="*/ 157429 w 1565944"/>
              <a:gd name="connsiteY42" fmla="*/ 1061652 h 1435392"/>
              <a:gd name="connsiteX43" fmla="*/ 323717 w 1565944"/>
              <a:gd name="connsiteY43" fmla="*/ 895364 h 1435392"/>
              <a:gd name="connsiteX44" fmla="*/ 733505 w 1565944"/>
              <a:gd name="connsiteY44" fmla="*/ 400990 h 1435392"/>
              <a:gd name="connsiteX45" fmla="*/ 1184075 w 1565944"/>
              <a:gd name="connsiteY45" fmla="*/ 400990 h 1435392"/>
              <a:gd name="connsiteX46" fmla="*/ 1205351 w 1565944"/>
              <a:gd name="connsiteY46" fmla="*/ 421670 h 1435392"/>
              <a:gd name="connsiteX47" fmla="*/ 1184075 w 1565944"/>
              <a:gd name="connsiteY47" fmla="*/ 443642 h 1435392"/>
              <a:gd name="connsiteX48" fmla="*/ 733505 w 1565944"/>
              <a:gd name="connsiteY48" fmla="*/ 443642 h 1435392"/>
              <a:gd name="connsiteX49" fmla="*/ 712229 w 1565944"/>
              <a:gd name="connsiteY49" fmla="*/ 421670 h 1435392"/>
              <a:gd name="connsiteX50" fmla="*/ 733505 w 1565944"/>
              <a:gd name="connsiteY50" fmla="*/ 400990 h 1435392"/>
              <a:gd name="connsiteX51" fmla="*/ 733123 w 1565944"/>
              <a:gd name="connsiteY51" fmla="*/ 313101 h 1435392"/>
              <a:gd name="connsiteX52" fmla="*/ 865879 w 1565944"/>
              <a:gd name="connsiteY52" fmla="*/ 313101 h 1435392"/>
              <a:gd name="connsiteX53" fmla="*/ 886775 w 1565944"/>
              <a:gd name="connsiteY53" fmla="*/ 335073 h 1435392"/>
              <a:gd name="connsiteX54" fmla="*/ 865879 w 1565944"/>
              <a:gd name="connsiteY54" fmla="*/ 355752 h 1435392"/>
              <a:gd name="connsiteX55" fmla="*/ 733123 w 1565944"/>
              <a:gd name="connsiteY55" fmla="*/ 355752 h 1435392"/>
              <a:gd name="connsiteX56" fmla="*/ 712227 w 1565944"/>
              <a:gd name="connsiteY56" fmla="*/ 335073 h 1435392"/>
              <a:gd name="connsiteX57" fmla="*/ 733123 w 1565944"/>
              <a:gd name="connsiteY57" fmla="*/ 313101 h 1435392"/>
              <a:gd name="connsiteX58" fmla="*/ 612245 w 1565944"/>
              <a:gd name="connsiteY58" fmla="*/ 191578 h 1435392"/>
              <a:gd name="connsiteX59" fmla="*/ 557399 w 1565944"/>
              <a:gd name="connsiteY59" fmla="*/ 246315 h 1435392"/>
              <a:gd name="connsiteX60" fmla="*/ 557399 w 1565944"/>
              <a:gd name="connsiteY60" fmla="*/ 542391 h 1435392"/>
              <a:gd name="connsiteX61" fmla="*/ 612245 w 1565944"/>
              <a:gd name="connsiteY61" fmla="*/ 597127 h 1435392"/>
              <a:gd name="connsiteX62" fmla="*/ 948793 w 1565944"/>
              <a:gd name="connsiteY62" fmla="*/ 597127 h 1435392"/>
              <a:gd name="connsiteX63" fmla="*/ 978709 w 1565944"/>
              <a:gd name="connsiteY63" fmla="*/ 609567 h 1435392"/>
              <a:gd name="connsiteX64" fmla="*/ 1165679 w 1565944"/>
              <a:gd name="connsiteY64" fmla="*/ 798658 h 1435392"/>
              <a:gd name="connsiteX65" fmla="*/ 1165679 w 1565944"/>
              <a:gd name="connsiteY65" fmla="*/ 639424 h 1435392"/>
              <a:gd name="connsiteX66" fmla="*/ 1209307 w 1565944"/>
              <a:gd name="connsiteY66" fmla="*/ 597127 h 1435392"/>
              <a:gd name="connsiteX67" fmla="*/ 1246701 w 1565944"/>
              <a:gd name="connsiteY67" fmla="*/ 597127 h 1435392"/>
              <a:gd name="connsiteX68" fmla="*/ 1301545 w 1565944"/>
              <a:gd name="connsiteY68" fmla="*/ 542391 h 1435392"/>
              <a:gd name="connsiteX69" fmla="*/ 1301545 w 1565944"/>
              <a:gd name="connsiteY69" fmla="*/ 246315 h 1435392"/>
              <a:gd name="connsiteX70" fmla="*/ 1246701 w 1565944"/>
              <a:gd name="connsiteY70" fmla="*/ 191578 h 1435392"/>
              <a:gd name="connsiteX71" fmla="*/ 324309 w 1565944"/>
              <a:gd name="connsiteY71" fmla="*/ 41052 h 1435392"/>
              <a:gd name="connsiteX72" fmla="*/ 265725 w 1565944"/>
              <a:gd name="connsiteY72" fmla="*/ 99521 h 1435392"/>
              <a:gd name="connsiteX73" fmla="*/ 265725 w 1565944"/>
              <a:gd name="connsiteY73" fmla="*/ 414257 h 1435392"/>
              <a:gd name="connsiteX74" fmla="*/ 324309 w 1565944"/>
              <a:gd name="connsiteY74" fmla="*/ 472726 h 1435392"/>
              <a:gd name="connsiteX75" fmla="*/ 364195 w 1565944"/>
              <a:gd name="connsiteY75" fmla="*/ 472726 h 1435392"/>
              <a:gd name="connsiteX76" fmla="*/ 407823 w 1565944"/>
              <a:gd name="connsiteY76" fmla="*/ 516266 h 1435392"/>
              <a:gd name="connsiteX77" fmla="*/ 407823 w 1565944"/>
              <a:gd name="connsiteY77" fmla="*/ 707845 h 1435392"/>
              <a:gd name="connsiteX78" fmla="*/ 521251 w 1565944"/>
              <a:gd name="connsiteY78" fmla="*/ 574735 h 1435392"/>
              <a:gd name="connsiteX79" fmla="*/ 516265 w 1565944"/>
              <a:gd name="connsiteY79" fmla="*/ 542391 h 1435392"/>
              <a:gd name="connsiteX80" fmla="*/ 516265 w 1565944"/>
              <a:gd name="connsiteY80" fmla="*/ 246315 h 1435392"/>
              <a:gd name="connsiteX81" fmla="*/ 612245 w 1565944"/>
              <a:gd name="connsiteY81" fmla="*/ 149282 h 1435392"/>
              <a:gd name="connsiteX82" fmla="*/ 1053497 w 1565944"/>
              <a:gd name="connsiteY82" fmla="*/ 149282 h 1435392"/>
              <a:gd name="connsiteX83" fmla="*/ 1053497 w 1565944"/>
              <a:gd name="connsiteY83" fmla="*/ 99521 h 1435392"/>
              <a:gd name="connsiteX84" fmla="*/ 994913 w 1565944"/>
              <a:gd name="connsiteY84" fmla="*/ 41052 h 1435392"/>
              <a:gd name="connsiteX85" fmla="*/ 324309 w 1565944"/>
              <a:gd name="connsiteY85" fmla="*/ 0 h 1435392"/>
              <a:gd name="connsiteX86" fmla="*/ 994913 w 1565944"/>
              <a:gd name="connsiteY86" fmla="*/ 0 h 1435392"/>
              <a:gd name="connsiteX87" fmla="*/ 1095877 w 1565944"/>
              <a:gd name="connsiteY87" fmla="*/ 99521 h 1435392"/>
              <a:gd name="connsiteX88" fmla="*/ 1095877 w 1565944"/>
              <a:gd name="connsiteY88" fmla="*/ 149282 h 1435392"/>
              <a:gd name="connsiteX89" fmla="*/ 1246701 w 1565944"/>
              <a:gd name="connsiteY89" fmla="*/ 149282 h 1435392"/>
              <a:gd name="connsiteX90" fmla="*/ 1342679 w 1565944"/>
              <a:gd name="connsiteY90" fmla="*/ 246315 h 1435392"/>
              <a:gd name="connsiteX91" fmla="*/ 1342679 w 1565944"/>
              <a:gd name="connsiteY91" fmla="*/ 542391 h 1435392"/>
              <a:gd name="connsiteX92" fmla="*/ 1246701 w 1565944"/>
              <a:gd name="connsiteY92" fmla="*/ 639424 h 1435392"/>
              <a:gd name="connsiteX93" fmla="*/ 1209307 w 1565944"/>
              <a:gd name="connsiteY93" fmla="*/ 639424 h 1435392"/>
              <a:gd name="connsiteX94" fmla="*/ 1209307 w 1565944"/>
              <a:gd name="connsiteY94" fmla="*/ 806122 h 1435392"/>
              <a:gd name="connsiteX95" fmla="*/ 1185623 w 1565944"/>
              <a:gd name="connsiteY95" fmla="*/ 842198 h 1435392"/>
              <a:gd name="connsiteX96" fmla="*/ 1170665 w 1565944"/>
              <a:gd name="connsiteY96" fmla="*/ 844686 h 1435392"/>
              <a:gd name="connsiteX97" fmla="*/ 1143243 w 1565944"/>
              <a:gd name="connsiteY97" fmla="*/ 833490 h 1435392"/>
              <a:gd name="connsiteX98" fmla="*/ 948793 w 1565944"/>
              <a:gd name="connsiteY98" fmla="*/ 639424 h 1435392"/>
              <a:gd name="connsiteX99" fmla="*/ 612245 w 1565944"/>
              <a:gd name="connsiteY99" fmla="*/ 639424 h 1435392"/>
              <a:gd name="connsiteX100" fmla="*/ 544935 w 1565944"/>
              <a:gd name="connsiteY100" fmla="*/ 612055 h 1435392"/>
              <a:gd name="connsiteX101" fmla="*/ 432751 w 1565944"/>
              <a:gd name="connsiteY101" fmla="*/ 743921 h 1435392"/>
              <a:gd name="connsiteX102" fmla="*/ 405329 w 1565944"/>
              <a:gd name="connsiteY102" fmla="*/ 755117 h 1435392"/>
              <a:gd name="connsiteX103" fmla="*/ 390371 w 1565944"/>
              <a:gd name="connsiteY103" fmla="*/ 752629 h 1435392"/>
              <a:gd name="connsiteX104" fmla="*/ 365443 w 1565944"/>
              <a:gd name="connsiteY104" fmla="*/ 715309 h 1435392"/>
              <a:gd name="connsiteX105" fmla="*/ 365443 w 1565944"/>
              <a:gd name="connsiteY105" fmla="*/ 516266 h 1435392"/>
              <a:gd name="connsiteX106" fmla="*/ 364195 w 1565944"/>
              <a:gd name="connsiteY106" fmla="*/ 515022 h 1435392"/>
              <a:gd name="connsiteX107" fmla="*/ 324309 w 1565944"/>
              <a:gd name="connsiteY107" fmla="*/ 515022 h 1435392"/>
              <a:gd name="connsiteX108" fmla="*/ 223345 w 1565944"/>
              <a:gd name="connsiteY108" fmla="*/ 414257 h 1435392"/>
              <a:gd name="connsiteX109" fmla="*/ 223345 w 1565944"/>
              <a:gd name="connsiteY109" fmla="*/ 99521 h 1435392"/>
              <a:gd name="connsiteX110" fmla="*/ 324309 w 1565944"/>
              <a:gd name="connsiteY110" fmla="*/ 0 h 143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565944" h="1435392">
                <a:moveTo>
                  <a:pt x="1057011" y="1252414"/>
                </a:moveTo>
                <a:lnTo>
                  <a:pt x="1420861" y="1252414"/>
                </a:lnTo>
                <a:cubicBezTo>
                  <a:pt x="1508085" y="1252414"/>
                  <a:pt x="1531761" y="1286486"/>
                  <a:pt x="1565403" y="1408891"/>
                </a:cubicBezTo>
                <a:cubicBezTo>
                  <a:pt x="1567895" y="1418987"/>
                  <a:pt x="1561665" y="1430344"/>
                  <a:pt x="1549205" y="1434130"/>
                </a:cubicBezTo>
                <a:cubicBezTo>
                  <a:pt x="1547959" y="1434130"/>
                  <a:pt x="1545467" y="1435392"/>
                  <a:pt x="1544221" y="1435392"/>
                </a:cubicBezTo>
                <a:cubicBezTo>
                  <a:pt x="1535499" y="1435392"/>
                  <a:pt x="1526777" y="1429082"/>
                  <a:pt x="1523037" y="1418987"/>
                </a:cubicBezTo>
                <a:cubicBezTo>
                  <a:pt x="1489395" y="1295319"/>
                  <a:pt x="1473195" y="1295319"/>
                  <a:pt x="1420861" y="1295319"/>
                </a:cubicBezTo>
                <a:lnTo>
                  <a:pt x="1057011" y="1295319"/>
                </a:lnTo>
                <a:cubicBezTo>
                  <a:pt x="1004677" y="1295319"/>
                  <a:pt x="988479" y="1295319"/>
                  <a:pt x="953589" y="1418987"/>
                </a:cubicBezTo>
                <a:cubicBezTo>
                  <a:pt x="951097" y="1430344"/>
                  <a:pt x="939883" y="1437915"/>
                  <a:pt x="927421" y="1434130"/>
                </a:cubicBezTo>
                <a:cubicBezTo>
                  <a:pt x="916207" y="1430344"/>
                  <a:pt x="909977" y="1418987"/>
                  <a:pt x="913715" y="1408891"/>
                </a:cubicBezTo>
                <a:cubicBezTo>
                  <a:pt x="947359" y="1286486"/>
                  <a:pt x="969787" y="1252414"/>
                  <a:pt x="1057011" y="1252414"/>
                </a:cubicBezTo>
                <a:close/>
                <a:moveTo>
                  <a:pt x="144197" y="1252414"/>
                </a:moveTo>
                <a:lnTo>
                  <a:pt x="508735" y="1252414"/>
                </a:lnTo>
                <a:cubicBezTo>
                  <a:pt x="596125" y="1252414"/>
                  <a:pt x="619845" y="1286486"/>
                  <a:pt x="653551" y="1408891"/>
                </a:cubicBezTo>
                <a:cubicBezTo>
                  <a:pt x="656049" y="1418987"/>
                  <a:pt x="649807" y="1430344"/>
                  <a:pt x="638571" y="1434130"/>
                </a:cubicBezTo>
                <a:cubicBezTo>
                  <a:pt x="636073" y="1434130"/>
                  <a:pt x="633577" y="1435392"/>
                  <a:pt x="632329" y="1435392"/>
                </a:cubicBezTo>
                <a:cubicBezTo>
                  <a:pt x="623589" y="1435392"/>
                  <a:pt x="614851" y="1429082"/>
                  <a:pt x="612353" y="1420249"/>
                </a:cubicBezTo>
                <a:cubicBezTo>
                  <a:pt x="577399" y="1295319"/>
                  <a:pt x="561169" y="1295319"/>
                  <a:pt x="508735" y="1295319"/>
                </a:cubicBezTo>
                <a:lnTo>
                  <a:pt x="144197" y="1295319"/>
                </a:lnTo>
                <a:cubicBezTo>
                  <a:pt x="91763" y="1295319"/>
                  <a:pt x="75533" y="1295319"/>
                  <a:pt x="40579" y="1420249"/>
                </a:cubicBezTo>
                <a:cubicBezTo>
                  <a:pt x="38081" y="1430344"/>
                  <a:pt x="26845" y="1437915"/>
                  <a:pt x="14361" y="1434130"/>
                </a:cubicBezTo>
                <a:cubicBezTo>
                  <a:pt x="3125" y="1430344"/>
                  <a:pt x="-1867" y="1418987"/>
                  <a:pt x="629" y="1408891"/>
                </a:cubicBezTo>
                <a:cubicBezTo>
                  <a:pt x="34337" y="1286486"/>
                  <a:pt x="56807" y="1252414"/>
                  <a:pt x="144197" y="1252414"/>
                </a:cubicBezTo>
                <a:close/>
                <a:moveTo>
                  <a:pt x="1235563" y="937874"/>
                </a:moveTo>
                <a:cubicBezTo>
                  <a:pt x="1166797" y="937874"/>
                  <a:pt x="1110533" y="992887"/>
                  <a:pt x="1110533" y="1061652"/>
                </a:cubicBezTo>
                <a:cubicBezTo>
                  <a:pt x="1110533" y="1131669"/>
                  <a:pt x="1166797" y="1186681"/>
                  <a:pt x="1235563" y="1186681"/>
                </a:cubicBezTo>
                <a:cubicBezTo>
                  <a:pt x="1304329" y="1186681"/>
                  <a:pt x="1360591" y="1131669"/>
                  <a:pt x="1360591" y="1061652"/>
                </a:cubicBezTo>
                <a:cubicBezTo>
                  <a:pt x="1360591" y="992887"/>
                  <a:pt x="1304329" y="937874"/>
                  <a:pt x="1235563" y="937874"/>
                </a:cubicBezTo>
                <a:close/>
                <a:moveTo>
                  <a:pt x="323717" y="937874"/>
                </a:moveTo>
                <a:cubicBezTo>
                  <a:pt x="254951" y="937874"/>
                  <a:pt x="198689" y="992887"/>
                  <a:pt x="198689" y="1061652"/>
                </a:cubicBezTo>
                <a:cubicBezTo>
                  <a:pt x="198689" y="1131669"/>
                  <a:pt x="254951" y="1186681"/>
                  <a:pt x="323717" y="1186681"/>
                </a:cubicBezTo>
                <a:cubicBezTo>
                  <a:pt x="392483" y="1186681"/>
                  <a:pt x="449997" y="1131669"/>
                  <a:pt x="449997" y="1061652"/>
                </a:cubicBezTo>
                <a:cubicBezTo>
                  <a:pt x="449997" y="992887"/>
                  <a:pt x="392483" y="937874"/>
                  <a:pt x="323717" y="937874"/>
                </a:cubicBezTo>
                <a:close/>
                <a:moveTo>
                  <a:pt x="1235563" y="895364"/>
                </a:moveTo>
                <a:cubicBezTo>
                  <a:pt x="1328083" y="895364"/>
                  <a:pt x="1403101" y="970381"/>
                  <a:pt x="1403101" y="1061652"/>
                </a:cubicBezTo>
                <a:cubicBezTo>
                  <a:pt x="1403101" y="1154174"/>
                  <a:pt x="1328083" y="1229191"/>
                  <a:pt x="1235563" y="1229191"/>
                </a:cubicBezTo>
                <a:cubicBezTo>
                  <a:pt x="1144291" y="1229191"/>
                  <a:pt x="1069273" y="1154174"/>
                  <a:pt x="1069273" y="1061652"/>
                </a:cubicBezTo>
                <a:cubicBezTo>
                  <a:pt x="1069273" y="970381"/>
                  <a:pt x="1144291" y="895364"/>
                  <a:pt x="1235563" y="895364"/>
                </a:cubicBezTo>
                <a:close/>
                <a:moveTo>
                  <a:pt x="323717" y="895364"/>
                </a:moveTo>
                <a:cubicBezTo>
                  <a:pt x="416239" y="895364"/>
                  <a:pt x="491255" y="970381"/>
                  <a:pt x="491255" y="1061652"/>
                </a:cubicBezTo>
                <a:cubicBezTo>
                  <a:pt x="491255" y="1154174"/>
                  <a:pt x="416239" y="1229191"/>
                  <a:pt x="323717" y="1229191"/>
                </a:cubicBezTo>
                <a:cubicBezTo>
                  <a:pt x="232447" y="1229191"/>
                  <a:pt x="157429" y="1154174"/>
                  <a:pt x="157429" y="1061652"/>
                </a:cubicBezTo>
                <a:cubicBezTo>
                  <a:pt x="157429" y="970381"/>
                  <a:pt x="232447" y="895364"/>
                  <a:pt x="323717" y="895364"/>
                </a:cubicBezTo>
                <a:close/>
                <a:moveTo>
                  <a:pt x="733505" y="400990"/>
                </a:moveTo>
                <a:lnTo>
                  <a:pt x="1184075" y="400990"/>
                </a:lnTo>
                <a:cubicBezTo>
                  <a:pt x="1195339" y="400990"/>
                  <a:pt x="1205351" y="410038"/>
                  <a:pt x="1205351" y="421670"/>
                </a:cubicBezTo>
                <a:cubicBezTo>
                  <a:pt x="1205351" y="434594"/>
                  <a:pt x="1195339" y="443642"/>
                  <a:pt x="1184075" y="443642"/>
                </a:cubicBezTo>
                <a:lnTo>
                  <a:pt x="733505" y="443642"/>
                </a:lnTo>
                <a:cubicBezTo>
                  <a:pt x="722241" y="443642"/>
                  <a:pt x="712229" y="434594"/>
                  <a:pt x="712229" y="421670"/>
                </a:cubicBezTo>
                <a:cubicBezTo>
                  <a:pt x="712229" y="410038"/>
                  <a:pt x="722241" y="400990"/>
                  <a:pt x="733505" y="400990"/>
                </a:cubicBezTo>
                <a:close/>
                <a:moveTo>
                  <a:pt x="733123" y="313101"/>
                </a:moveTo>
                <a:lnTo>
                  <a:pt x="865879" y="313101"/>
                </a:lnTo>
                <a:cubicBezTo>
                  <a:pt x="876943" y="313101"/>
                  <a:pt x="886775" y="322148"/>
                  <a:pt x="886775" y="335073"/>
                </a:cubicBezTo>
                <a:cubicBezTo>
                  <a:pt x="886775" y="346705"/>
                  <a:pt x="876943" y="355752"/>
                  <a:pt x="865879" y="355752"/>
                </a:cubicBezTo>
                <a:lnTo>
                  <a:pt x="733123" y="355752"/>
                </a:lnTo>
                <a:cubicBezTo>
                  <a:pt x="722061" y="355752"/>
                  <a:pt x="712227" y="346705"/>
                  <a:pt x="712227" y="335073"/>
                </a:cubicBezTo>
                <a:cubicBezTo>
                  <a:pt x="712227" y="322148"/>
                  <a:pt x="722061" y="313101"/>
                  <a:pt x="733123" y="313101"/>
                </a:cubicBezTo>
                <a:close/>
                <a:moveTo>
                  <a:pt x="612245" y="191578"/>
                </a:moveTo>
                <a:cubicBezTo>
                  <a:pt x="582329" y="191578"/>
                  <a:pt x="557399" y="215214"/>
                  <a:pt x="557399" y="246315"/>
                </a:cubicBezTo>
                <a:lnTo>
                  <a:pt x="557399" y="542391"/>
                </a:lnTo>
                <a:cubicBezTo>
                  <a:pt x="557399" y="572247"/>
                  <a:pt x="582329" y="597127"/>
                  <a:pt x="612245" y="597127"/>
                </a:cubicBezTo>
                <a:lnTo>
                  <a:pt x="948793" y="597127"/>
                </a:lnTo>
                <a:cubicBezTo>
                  <a:pt x="960011" y="597127"/>
                  <a:pt x="969983" y="602103"/>
                  <a:pt x="978709" y="609567"/>
                </a:cubicBezTo>
                <a:lnTo>
                  <a:pt x="1165679" y="798658"/>
                </a:lnTo>
                <a:lnTo>
                  <a:pt x="1165679" y="639424"/>
                </a:lnTo>
                <a:cubicBezTo>
                  <a:pt x="1165679" y="615787"/>
                  <a:pt x="1185623" y="597127"/>
                  <a:pt x="1209307" y="597127"/>
                </a:cubicBezTo>
                <a:lnTo>
                  <a:pt x="1246701" y="597127"/>
                </a:lnTo>
                <a:cubicBezTo>
                  <a:pt x="1276617" y="597127"/>
                  <a:pt x="1301545" y="572247"/>
                  <a:pt x="1301545" y="542391"/>
                </a:cubicBezTo>
                <a:lnTo>
                  <a:pt x="1301545" y="246315"/>
                </a:lnTo>
                <a:cubicBezTo>
                  <a:pt x="1301545" y="215214"/>
                  <a:pt x="1276617" y="191578"/>
                  <a:pt x="1246701" y="191578"/>
                </a:cubicBezTo>
                <a:close/>
                <a:moveTo>
                  <a:pt x="324309" y="41052"/>
                </a:moveTo>
                <a:cubicBezTo>
                  <a:pt x="291901" y="41052"/>
                  <a:pt x="265725" y="67177"/>
                  <a:pt x="265725" y="99521"/>
                </a:cubicBezTo>
                <a:lnTo>
                  <a:pt x="265725" y="414257"/>
                </a:lnTo>
                <a:cubicBezTo>
                  <a:pt x="265725" y="446602"/>
                  <a:pt x="291901" y="472726"/>
                  <a:pt x="324309" y="472726"/>
                </a:cubicBezTo>
                <a:lnTo>
                  <a:pt x="364195" y="472726"/>
                </a:lnTo>
                <a:cubicBezTo>
                  <a:pt x="389125" y="472726"/>
                  <a:pt x="407823" y="492630"/>
                  <a:pt x="407823" y="516266"/>
                </a:cubicBezTo>
                <a:lnTo>
                  <a:pt x="407823" y="707845"/>
                </a:lnTo>
                <a:lnTo>
                  <a:pt x="521251" y="574735"/>
                </a:lnTo>
                <a:cubicBezTo>
                  <a:pt x="517513" y="564783"/>
                  <a:pt x="516265" y="553587"/>
                  <a:pt x="516265" y="542391"/>
                </a:cubicBezTo>
                <a:lnTo>
                  <a:pt x="516265" y="246315"/>
                </a:lnTo>
                <a:cubicBezTo>
                  <a:pt x="516265" y="192822"/>
                  <a:pt x="559893" y="149282"/>
                  <a:pt x="612245" y="149282"/>
                </a:cubicBezTo>
                <a:lnTo>
                  <a:pt x="1053497" y="149282"/>
                </a:lnTo>
                <a:lnTo>
                  <a:pt x="1053497" y="99521"/>
                </a:lnTo>
                <a:cubicBezTo>
                  <a:pt x="1053497" y="67177"/>
                  <a:pt x="1027321" y="41052"/>
                  <a:pt x="994913" y="41052"/>
                </a:cubicBezTo>
                <a:close/>
                <a:moveTo>
                  <a:pt x="324309" y="0"/>
                </a:moveTo>
                <a:lnTo>
                  <a:pt x="994913" y="0"/>
                </a:lnTo>
                <a:cubicBezTo>
                  <a:pt x="1051005" y="0"/>
                  <a:pt x="1095877" y="43540"/>
                  <a:pt x="1095877" y="99521"/>
                </a:cubicBezTo>
                <a:lnTo>
                  <a:pt x="1095877" y="149282"/>
                </a:lnTo>
                <a:lnTo>
                  <a:pt x="1246701" y="149282"/>
                </a:lnTo>
                <a:cubicBezTo>
                  <a:pt x="1300299" y="149282"/>
                  <a:pt x="1342679" y="192822"/>
                  <a:pt x="1342679" y="246315"/>
                </a:cubicBezTo>
                <a:lnTo>
                  <a:pt x="1342679" y="542391"/>
                </a:lnTo>
                <a:cubicBezTo>
                  <a:pt x="1342679" y="595883"/>
                  <a:pt x="1300299" y="639424"/>
                  <a:pt x="1246701" y="639424"/>
                </a:cubicBezTo>
                <a:lnTo>
                  <a:pt x="1209307" y="639424"/>
                </a:lnTo>
                <a:lnTo>
                  <a:pt x="1209307" y="806122"/>
                </a:lnTo>
                <a:cubicBezTo>
                  <a:pt x="1209307" y="822294"/>
                  <a:pt x="1199335" y="835978"/>
                  <a:pt x="1185623" y="842198"/>
                </a:cubicBezTo>
                <a:cubicBezTo>
                  <a:pt x="1180637" y="843442"/>
                  <a:pt x="1175651" y="844686"/>
                  <a:pt x="1170665" y="844686"/>
                </a:cubicBezTo>
                <a:cubicBezTo>
                  <a:pt x="1160693" y="844686"/>
                  <a:pt x="1150723" y="842198"/>
                  <a:pt x="1143243" y="833490"/>
                </a:cubicBezTo>
                <a:lnTo>
                  <a:pt x="948793" y="639424"/>
                </a:lnTo>
                <a:lnTo>
                  <a:pt x="612245" y="639424"/>
                </a:lnTo>
                <a:cubicBezTo>
                  <a:pt x="586069" y="639424"/>
                  <a:pt x="562385" y="628228"/>
                  <a:pt x="544935" y="612055"/>
                </a:cubicBezTo>
                <a:lnTo>
                  <a:pt x="432751" y="743921"/>
                </a:lnTo>
                <a:cubicBezTo>
                  <a:pt x="425273" y="751385"/>
                  <a:pt x="415301" y="755117"/>
                  <a:pt x="405329" y="755117"/>
                </a:cubicBezTo>
                <a:cubicBezTo>
                  <a:pt x="400343" y="755117"/>
                  <a:pt x="394111" y="755117"/>
                  <a:pt x="390371" y="752629"/>
                </a:cubicBezTo>
                <a:cubicBezTo>
                  <a:pt x="375415" y="746409"/>
                  <a:pt x="365443" y="731481"/>
                  <a:pt x="365443" y="715309"/>
                </a:cubicBezTo>
                <a:lnTo>
                  <a:pt x="365443" y="516266"/>
                </a:lnTo>
                <a:cubicBezTo>
                  <a:pt x="365443" y="515022"/>
                  <a:pt x="365443" y="515022"/>
                  <a:pt x="364195" y="515022"/>
                </a:cubicBezTo>
                <a:lnTo>
                  <a:pt x="324309" y="515022"/>
                </a:lnTo>
                <a:cubicBezTo>
                  <a:pt x="269463" y="515022"/>
                  <a:pt x="223345" y="470238"/>
                  <a:pt x="223345" y="414257"/>
                </a:cubicBezTo>
                <a:lnTo>
                  <a:pt x="223345" y="99521"/>
                </a:lnTo>
                <a:cubicBezTo>
                  <a:pt x="223345" y="43540"/>
                  <a:pt x="269463" y="0"/>
                  <a:pt x="324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C748B4B-712B-EC4F-83B0-3D4C0C28C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0142" y="5263679"/>
            <a:ext cx="823320" cy="804108"/>
          </a:xfrm>
          <a:custGeom>
            <a:avLst/>
            <a:gdLst>
              <a:gd name="connsiteX0" fmla="*/ 1245988 w 1646640"/>
              <a:gd name="connsiteY0" fmla="*/ 1175512 h 1608215"/>
              <a:gd name="connsiteX1" fmla="*/ 1267960 w 1646640"/>
              <a:gd name="connsiteY1" fmla="*/ 1196627 h 1608215"/>
              <a:gd name="connsiteX2" fmla="*/ 1267960 w 1646640"/>
              <a:gd name="connsiteY2" fmla="*/ 1543162 h 1608215"/>
              <a:gd name="connsiteX3" fmla="*/ 1245988 w 1646640"/>
              <a:gd name="connsiteY3" fmla="*/ 1564277 h 1608215"/>
              <a:gd name="connsiteX4" fmla="*/ 1225236 w 1646640"/>
              <a:gd name="connsiteY4" fmla="*/ 1543162 h 1608215"/>
              <a:gd name="connsiteX5" fmla="*/ 1225236 w 1646640"/>
              <a:gd name="connsiteY5" fmla="*/ 1196627 h 1608215"/>
              <a:gd name="connsiteX6" fmla="*/ 1245988 w 1646640"/>
              <a:gd name="connsiteY6" fmla="*/ 1175512 h 1608215"/>
              <a:gd name="connsiteX7" fmla="*/ 399394 w 1646640"/>
              <a:gd name="connsiteY7" fmla="*/ 1175512 h 1608215"/>
              <a:gd name="connsiteX8" fmla="*/ 421994 w 1646640"/>
              <a:gd name="connsiteY8" fmla="*/ 1196627 h 1608215"/>
              <a:gd name="connsiteX9" fmla="*/ 421994 w 1646640"/>
              <a:gd name="connsiteY9" fmla="*/ 1543162 h 1608215"/>
              <a:gd name="connsiteX10" fmla="*/ 399394 w 1646640"/>
              <a:gd name="connsiteY10" fmla="*/ 1564277 h 1608215"/>
              <a:gd name="connsiteX11" fmla="*/ 379306 w 1646640"/>
              <a:gd name="connsiteY11" fmla="*/ 1543162 h 1608215"/>
              <a:gd name="connsiteX12" fmla="*/ 379306 w 1646640"/>
              <a:gd name="connsiteY12" fmla="*/ 1196627 h 1608215"/>
              <a:gd name="connsiteX13" fmla="*/ 399394 w 1646640"/>
              <a:gd name="connsiteY13" fmla="*/ 1175512 h 1608215"/>
              <a:gd name="connsiteX14" fmla="*/ 818122 w 1646640"/>
              <a:gd name="connsiteY14" fmla="*/ 1032691 h 1608215"/>
              <a:gd name="connsiteX15" fmla="*/ 839466 w 1646640"/>
              <a:gd name="connsiteY15" fmla="*/ 1053870 h 1608215"/>
              <a:gd name="connsiteX16" fmla="*/ 839466 w 1646640"/>
              <a:gd name="connsiteY16" fmla="*/ 1493655 h 1608215"/>
              <a:gd name="connsiteX17" fmla="*/ 818122 w 1646640"/>
              <a:gd name="connsiteY17" fmla="*/ 1514834 h 1608215"/>
              <a:gd name="connsiteX18" fmla="*/ 796778 w 1646640"/>
              <a:gd name="connsiteY18" fmla="*/ 1493655 h 1608215"/>
              <a:gd name="connsiteX19" fmla="*/ 796778 w 1646640"/>
              <a:gd name="connsiteY19" fmla="*/ 1053870 h 1608215"/>
              <a:gd name="connsiteX20" fmla="*/ 818122 w 1646640"/>
              <a:gd name="connsiteY20" fmla="*/ 1032691 h 1608215"/>
              <a:gd name="connsiteX21" fmla="*/ 621712 w 1646640"/>
              <a:gd name="connsiteY21" fmla="*/ 444936 h 1608215"/>
              <a:gd name="connsiteX22" fmla="*/ 964460 w 1646640"/>
              <a:gd name="connsiteY22" fmla="*/ 444936 h 1608215"/>
              <a:gd name="connsiteX23" fmla="*/ 965706 w 1646640"/>
              <a:gd name="connsiteY23" fmla="*/ 444936 h 1608215"/>
              <a:gd name="connsiteX24" fmla="*/ 1023038 w 1646640"/>
              <a:gd name="connsiteY24" fmla="*/ 444936 h 1608215"/>
              <a:gd name="connsiteX25" fmla="*/ 1173848 w 1646640"/>
              <a:gd name="connsiteY25" fmla="*/ 588320 h 1608215"/>
              <a:gd name="connsiteX26" fmla="*/ 1390712 w 1646640"/>
              <a:gd name="connsiteY26" fmla="*/ 588320 h 1608215"/>
              <a:gd name="connsiteX27" fmla="*/ 1391960 w 1646640"/>
              <a:gd name="connsiteY27" fmla="*/ 588320 h 1608215"/>
              <a:gd name="connsiteX28" fmla="*/ 1450538 w 1646640"/>
              <a:gd name="connsiteY28" fmla="*/ 588320 h 1608215"/>
              <a:gd name="connsiteX29" fmla="*/ 1607578 w 1646640"/>
              <a:gd name="connsiteY29" fmla="*/ 755393 h 1608215"/>
              <a:gd name="connsiteX30" fmla="*/ 1643724 w 1646640"/>
              <a:gd name="connsiteY30" fmla="*/ 926207 h 1608215"/>
              <a:gd name="connsiteX31" fmla="*/ 1615056 w 1646640"/>
              <a:gd name="connsiteY31" fmla="*/ 1020965 h 1608215"/>
              <a:gd name="connsiteX32" fmla="*/ 1471726 w 1646640"/>
              <a:gd name="connsiteY32" fmla="*/ 1154374 h 1608215"/>
              <a:gd name="connsiteX33" fmla="*/ 1471726 w 1646640"/>
              <a:gd name="connsiteY33" fmla="*/ 1587019 h 1608215"/>
              <a:gd name="connsiteX34" fmla="*/ 1450538 w 1646640"/>
              <a:gd name="connsiteY34" fmla="*/ 1608215 h 1608215"/>
              <a:gd name="connsiteX35" fmla="*/ 1429350 w 1646640"/>
              <a:gd name="connsiteY35" fmla="*/ 1587019 h 1608215"/>
              <a:gd name="connsiteX36" fmla="*/ 1429350 w 1646640"/>
              <a:gd name="connsiteY36" fmla="*/ 737938 h 1608215"/>
              <a:gd name="connsiteX37" fmla="*/ 1450538 w 1646640"/>
              <a:gd name="connsiteY37" fmla="*/ 716742 h 1608215"/>
              <a:gd name="connsiteX38" fmla="*/ 1471726 w 1646640"/>
              <a:gd name="connsiteY38" fmla="*/ 737938 h 1608215"/>
              <a:gd name="connsiteX39" fmla="*/ 1471726 w 1646640"/>
              <a:gd name="connsiteY39" fmla="*/ 873841 h 1608215"/>
              <a:gd name="connsiteX40" fmla="*/ 1492914 w 1646640"/>
              <a:gd name="connsiteY40" fmla="*/ 851398 h 1608215"/>
              <a:gd name="connsiteX41" fmla="*/ 1522826 w 1646640"/>
              <a:gd name="connsiteY41" fmla="*/ 851398 h 1608215"/>
              <a:gd name="connsiteX42" fmla="*/ 1522826 w 1646640"/>
              <a:gd name="connsiteY42" fmla="*/ 881322 h 1608215"/>
              <a:gd name="connsiteX43" fmla="*/ 1471726 w 1646640"/>
              <a:gd name="connsiteY43" fmla="*/ 932441 h 1608215"/>
              <a:gd name="connsiteX44" fmla="*/ 1471726 w 1646640"/>
              <a:gd name="connsiteY44" fmla="*/ 1097021 h 1608215"/>
              <a:gd name="connsiteX45" fmla="*/ 1586390 w 1646640"/>
              <a:gd name="connsiteY45" fmla="*/ 989794 h 1608215"/>
              <a:gd name="connsiteX46" fmla="*/ 1603840 w 1646640"/>
              <a:gd name="connsiteY46" fmla="*/ 936181 h 1608215"/>
              <a:gd name="connsiteX47" fmla="*/ 1565202 w 1646640"/>
              <a:gd name="connsiteY47" fmla="*/ 766614 h 1608215"/>
              <a:gd name="connsiteX48" fmla="*/ 1450538 w 1646640"/>
              <a:gd name="connsiteY48" fmla="*/ 630712 h 1608215"/>
              <a:gd name="connsiteX49" fmla="*/ 1391960 w 1646640"/>
              <a:gd name="connsiteY49" fmla="*/ 630712 h 1608215"/>
              <a:gd name="connsiteX50" fmla="*/ 1390712 w 1646640"/>
              <a:gd name="connsiteY50" fmla="*/ 630712 h 1608215"/>
              <a:gd name="connsiteX51" fmla="*/ 1183818 w 1646640"/>
              <a:gd name="connsiteY51" fmla="*/ 630712 h 1608215"/>
              <a:gd name="connsiteX52" fmla="*/ 1218716 w 1646640"/>
              <a:gd name="connsiteY52" fmla="*/ 784070 h 1608215"/>
              <a:gd name="connsiteX53" fmla="*/ 1188804 w 1646640"/>
              <a:gd name="connsiteY53" fmla="*/ 877581 h 1608215"/>
              <a:gd name="connsiteX54" fmla="*/ 1045472 w 1646640"/>
              <a:gd name="connsiteY54" fmla="*/ 1010990 h 1608215"/>
              <a:gd name="connsiteX55" fmla="*/ 1045472 w 1646640"/>
              <a:gd name="connsiteY55" fmla="*/ 1498495 h 1608215"/>
              <a:gd name="connsiteX56" fmla="*/ 1024284 w 1646640"/>
              <a:gd name="connsiteY56" fmla="*/ 1519691 h 1608215"/>
              <a:gd name="connsiteX57" fmla="*/ 1003096 w 1646640"/>
              <a:gd name="connsiteY57" fmla="*/ 1498495 h 1608215"/>
              <a:gd name="connsiteX58" fmla="*/ 1003096 w 1646640"/>
              <a:gd name="connsiteY58" fmla="*/ 594554 h 1608215"/>
              <a:gd name="connsiteX59" fmla="*/ 1024284 w 1646640"/>
              <a:gd name="connsiteY59" fmla="*/ 573358 h 1608215"/>
              <a:gd name="connsiteX60" fmla="*/ 1045472 w 1646640"/>
              <a:gd name="connsiteY60" fmla="*/ 594554 h 1608215"/>
              <a:gd name="connsiteX61" fmla="*/ 1045472 w 1646640"/>
              <a:gd name="connsiteY61" fmla="*/ 730457 h 1608215"/>
              <a:gd name="connsiteX62" fmla="*/ 1066660 w 1646640"/>
              <a:gd name="connsiteY62" fmla="*/ 709261 h 1608215"/>
              <a:gd name="connsiteX63" fmla="*/ 1096574 w 1646640"/>
              <a:gd name="connsiteY63" fmla="*/ 709261 h 1608215"/>
              <a:gd name="connsiteX64" fmla="*/ 1096574 w 1646640"/>
              <a:gd name="connsiteY64" fmla="*/ 739185 h 1608215"/>
              <a:gd name="connsiteX65" fmla="*/ 1045472 w 1646640"/>
              <a:gd name="connsiteY65" fmla="*/ 789057 h 1608215"/>
              <a:gd name="connsiteX66" fmla="*/ 1045472 w 1646640"/>
              <a:gd name="connsiteY66" fmla="*/ 953637 h 1608215"/>
              <a:gd name="connsiteX67" fmla="*/ 1160138 w 1646640"/>
              <a:gd name="connsiteY67" fmla="*/ 847658 h 1608215"/>
              <a:gd name="connsiteX68" fmla="*/ 1177586 w 1646640"/>
              <a:gd name="connsiteY68" fmla="*/ 792798 h 1608215"/>
              <a:gd name="connsiteX69" fmla="*/ 1140196 w 1646640"/>
              <a:gd name="connsiteY69" fmla="*/ 623231 h 1608215"/>
              <a:gd name="connsiteX70" fmla="*/ 1023038 w 1646640"/>
              <a:gd name="connsiteY70" fmla="*/ 487328 h 1608215"/>
              <a:gd name="connsiteX71" fmla="*/ 965706 w 1646640"/>
              <a:gd name="connsiteY71" fmla="*/ 487328 h 1608215"/>
              <a:gd name="connsiteX72" fmla="*/ 964460 w 1646640"/>
              <a:gd name="connsiteY72" fmla="*/ 487328 h 1608215"/>
              <a:gd name="connsiteX73" fmla="*/ 621712 w 1646640"/>
              <a:gd name="connsiteY73" fmla="*/ 487328 h 1608215"/>
              <a:gd name="connsiteX74" fmla="*/ 505800 w 1646640"/>
              <a:gd name="connsiteY74" fmla="*/ 624477 h 1608215"/>
              <a:gd name="connsiteX75" fmla="*/ 468410 w 1646640"/>
              <a:gd name="connsiteY75" fmla="*/ 792798 h 1608215"/>
              <a:gd name="connsiteX76" fmla="*/ 484612 w 1646640"/>
              <a:gd name="connsiteY76" fmla="*/ 846411 h 1608215"/>
              <a:gd name="connsiteX77" fmla="*/ 599278 w 1646640"/>
              <a:gd name="connsiteY77" fmla="*/ 953637 h 1608215"/>
              <a:gd name="connsiteX78" fmla="*/ 599278 w 1646640"/>
              <a:gd name="connsiteY78" fmla="*/ 791551 h 1608215"/>
              <a:gd name="connsiteX79" fmla="*/ 548176 w 1646640"/>
              <a:gd name="connsiteY79" fmla="*/ 739185 h 1608215"/>
              <a:gd name="connsiteX80" fmla="*/ 548176 w 1646640"/>
              <a:gd name="connsiteY80" fmla="*/ 709261 h 1608215"/>
              <a:gd name="connsiteX81" fmla="*/ 576842 w 1646640"/>
              <a:gd name="connsiteY81" fmla="*/ 709261 h 1608215"/>
              <a:gd name="connsiteX82" fmla="*/ 599278 w 1646640"/>
              <a:gd name="connsiteY82" fmla="*/ 731704 h 1608215"/>
              <a:gd name="connsiteX83" fmla="*/ 599278 w 1646640"/>
              <a:gd name="connsiteY83" fmla="*/ 594554 h 1608215"/>
              <a:gd name="connsiteX84" fmla="*/ 620466 w 1646640"/>
              <a:gd name="connsiteY84" fmla="*/ 573358 h 1608215"/>
              <a:gd name="connsiteX85" fmla="*/ 641654 w 1646640"/>
              <a:gd name="connsiteY85" fmla="*/ 594554 h 1608215"/>
              <a:gd name="connsiteX86" fmla="*/ 641654 w 1646640"/>
              <a:gd name="connsiteY86" fmla="*/ 1498495 h 1608215"/>
              <a:gd name="connsiteX87" fmla="*/ 620466 w 1646640"/>
              <a:gd name="connsiteY87" fmla="*/ 1519691 h 1608215"/>
              <a:gd name="connsiteX88" fmla="*/ 599278 w 1646640"/>
              <a:gd name="connsiteY88" fmla="*/ 1498495 h 1608215"/>
              <a:gd name="connsiteX89" fmla="*/ 599278 w 1646640"/>
              <a:gd name="connsiteY89" fmla="*/ 1010990 h 1608215"/>
              <a:gd name="connsiteX90" fmla="*/ 457192 w 1646640"/>
              <a:gd name="connsiteY90" fmla="*/ 877581 h 1608215"/>
              <a:gd name="connsiteX91" fmla="*/ 427280 w 1646640"/>
              <a:gd name="connsiteY91" fmla="*/ 784070 h 1608215"/>
              <a:gd name="connsiteX92" fmla="*/ 460932 w 1646640"/>
              <a:gd name="connsiteY92" fmla="*/ 630712 h 1608215"/>
              <a:gd name="connsiteX93" fmla="*/ 256530 w 1646640"/>
              <a:gd name="connsiteY93" fmla="*/ 630712 h 1608215"/>
              <a:gd name="connsiteX94" fmla="*/ 255284 w 1646640"/>
              <a:gd name="connsiteY94" fmla="*/ 630712 h 1608215"/>
              <a:gd name="connsiteX95" fmla="*/ 197950 w 1646640"/>
              <a:gd name="connsiteY95" fmla="*/ 630712 h 1608215"/>
              <a:gd name="connsiteX96" fmla="*/ 80794 w 1646640"/>
              <a:gd name="connsiteY96" fmla="*/ 767861 h 1608215"/>
              <a:gd name="connsiteX97" fmla="*/ 43402 w 1646640"/>
              <a:gd name="connsiteY97" fmla="*/ 936181 h 1608215"/>
              <a:gd name="connsiteX98" fmla="*/ 60852 w 1646640"/>
              <a:gd name="connsiteY98" fmla="*/ 989794 h 1608215"/>
              <a:gd name="connsiteX99" fmla="*/ 175516 w 1646640"/>
              <a:gd name="connsiteY99" fmla="*/ 1097021 h 1608215"/>
              <a:gd name="connsiteX100" fmla="*/ 175516 w 1646640"/>
              <a:gd name="connsiteY100" fmla="*/ 932441 h 1608215"/>
              <a:gd name="connsiteX101" fmla="*/ 124416 w 1646640"/>
              <a:gd name="connsiteY101" fmla="*/ 881322 h 1608215"/>
              <a:gd name="connsiteX102" fmla="*/ 124416 w 1646640"/>
              <a:gd name="connsiteY102" fmla="*/ 851398 h 1608215"/>
              <a:gd name="connsiteX103" fmla="*/ 154328 w 1646640"/>
              <a:gd name="connsiteY103" fmla="*/ 851398 h 1608215"/>
              <a:gd name="connsiteX104" fmla="*/ 175516 w 1646640"/>
              <a:gd name="connsiteY104" fmla="*/ 873841 h 1608215"/>
              <a:gd name="connsiteX105" fmla="*/ 175516 w 1646640"/>
              <a:gd name="connsiteY105" fmla="*/ 737938 h 1608215"/>
              <a:gd name="connsiteX106" fmla="*/ 196704 w 1646640"/>
              <a:gd name="connsiteY106" fmla="*/ 716742 h 1608215"/>
              <a:gd name="connsiteX107" fmla="*/ 217892 w 1646640"/>
              <a:gd name="connsiteY107" fmla="*/ 737938 h 1608215"/>
              <a:gd name="connsiteX108" fmla="*/ 217892 w 1646640"/>
              <a:gd name="connsiteY108" fmla="*/ 1587019 h 1608215"/>
              <a:gd name="connsiteX109" fmla="*/ 196704 w 1646640"/>
              <a:gd name="connsiteY109" fmla="*/ 1608215 h 1608215"/>
              <a:gd name="connsiteX110" fmla="*/ 175516 w 1646640"/>
              <a:gd name="connsiteY110" fmla="*/ 1587019 h 1608215"/>
              <a:gd name="connsiteX111" fmla="*/ 175516 w 1646640"/>
              <a:gd name="connsiteY111" fmla="*/ 1154374 h 1608215"/>
              <a:gd name="connsiteX112" fmla="*/ 32186 w 1646640"/>
              <a:gd name="connsiteY112" fmla="*/ 1020965 h 1608215"/>
              <a:gd name="connsiteX113" fmla="*/ 2274 w 1646640"/>
              <a:gd name="connsiteY113" fmla="*/ 926207 h 1608215"/>
              <a:gd name="connsiteX114" fmla="*/ 39664 w 1646640"/>
              <a:gd name="connsiteY114" fmla="*/ 757887 h 1608215"/>
              <a:gd name="connsiteX115" fmla="*/ 197950 w 1646640"/>
              <a:gd name="connsiteY115" fmla="*/ 588320 h 1608215"/>
              <a:gd name="connsiteX116" fmla="*/ 255284 w 1646640"/>
              <a:gd name="connsiteY116" fmla="*/ 588320 h 1608215"/>
              <a:gd name="connsiteX117" fmla="*/ 256530 w 1646640"/>
              <a:gd name="connsiteY117" fmla="*/ 588320 h 1608215"/>
              <a:gd name="connsiteX118" fmla="*/ 472150 w 1646640"/>
              <a:gd name="connsiteY118" fmla="*/ 588320 h 1608215"/>
              <a:gd name="connsiteX119" fmla="*/ 621712 w 1646640"/>
              <a:gd name="connsiteY119" fmla="*/ 444936 h 1608215"/>
              <a:gd name="connsiteX120" fmla="*/ 1240476 w 1646640"/>
              <a:gd name="connsiteY120" fmla="*/ 183791 h 1608215"/>
              <a:gd name="connsiteX121" fmla="*/ 1101420 w 1646640"/>
              <a:gd name="connsiteY121" fmla="*/ 322848 h 1608215"/>
              <a:gd name="connsiteX122" fmla="*/ 1240476 w 1646640"/>
              <a:gd name="connsiteY122" fmla="*/ 461905 h 1608215"/>
              <a:gd name="connsiteX123" fmla="*/ 1379532 w 1646640"/>
              <a:gd name="connsiteY123" fmla="*/ 322848 h 1608215"/>
              <a:gd name="connsiteX124" fmla="*/ 1240476 w 1646640"/>
              <a:gd name="connsiteY124" fmla="*/ 183791 h 1608215"/>
              <a:gd name="connsiteX125" fmla="*/ 399422 w 1646640"/>
              <a:gd name="connsiteY125" fmla="*/ 183791 h 1608215"/>
              <a:gd name="connsiteX126" fmla="*/ 262076 w 1646640"/>
              <a:gd name="connsiteY126" fmla="*/ 322848 h 1608215"/>
              <a:gd name="connsiteX127" fmla="*/ 399422 w 1646640"/>
              <a:gd name="connsiteY127" fmla="*/ 461905 h 1608215"/>
              <a:gd name="connsiteX128" fmla="*/ 539242 w 1646640"/>
              <a:gd name="connsiteY128" fmla="*/ 322848 h 1608215"/>
              <a:gd name="connsiteX129" fmla="*/ 399422 w 1646640"/>
              <a:gd name="connsiteY129" fmla="*/ 183791 h 1608215"/>
              <a:gd name="connsiteX130" fmla="*/ 1240476 w 1646640"/>
              <a:gd name="connsiteY130" fmla="*/ 142819 h 1608215"/>
              <a:gd name="connsiteX131" fmla="*/ 1421746 w 1646640"/>
              <a:gd name="connsiteY131" fmla="*/ 322848 h 1608215"/>
              <a:gd name="connsiteX132" fmla="*/ 1240476 w 1646640"/>
              <a:gd name="connsiteY132" fmla="*/ 504118 h 1608215"/>
              <a:gd name="connsiteX133" fmla="*/ 1060448 w 1646640"/>
              <a:gd name="connsiteY133" fmla="*/ 322848 h 1608215"/>
              <a:gd name="connsiteX134" fmla="*/ 1240476 w 1646640"/>
              <a:gd name="connsiteY134" fmla="*/ 142819 h 1608215"/>
              <a:gd name="connsiteX135" fmla="*/ 399422 w 1646640"/>
              <a:gd name="connsiteY135" fmla="*/ 142819 h 1608215"/>
              <a:gd name="connsiteX136" fmla="*/ 581310 w 1646640"/>
              <a:gd name="connsiteY136" fmla="*/ 322848 h 1608215"/>
              <a:gd name="connsiteX137" fmla="*/ 399422 w 1646640"/>
              <a:gd name="connsiteY137" fmla="*/ 504118 h 1608215"/>
              <a:gd name="connsiteX138" fmla="*/ 220008 w 1646640"/>
              <a:gd name="connsiteY138" fmla="*/ 322848 h 1608215"/>
              <a:gd name="connsiteX139" fmla="*/ 399422 w 1646640"/>
              <a:gd name="connsiteY139" fmla="*/ 142819 h 1608215"/>
              <a:gd name="connsiteX140" fmla="*/ 818130 w 1646640"/>
              <a:gd name="connsiteY140" fmla="*/ 40972 h 1608215"/>
              <a:gd name="connsiteX141" fmla="*/ 680786 w 1646640"/>
              <a:gd name="connsiteY141" fmla="*/ 181270 h 1608215"/>
              <a:gd name="connsiteX142" fmla="*/ 818130 w 1646640"/>
              <a:gd name="connsiteY142" fmla="*/ 320327 h 1608215"/>
              <a:gd name="connsiteX143" fmla="*/ 956714 w 1646640"/>
              <a:gd name="connsiteY143" fmla="*/ 181270 h 1608215"/>
              <a:gd name="connsiteX144" fmla="*/ 818130 w 1646640"/>
              <a:gd name="connsiteY144" fmla="*/ 40972 h 1608215"/>
              <a:gd name="connsiteX145" fmla="*/ 818130 w 1646640"/>
              <a:gd name="connsiteY145" fmla="*/ 0 h 1608215"/>
              <a:gd name="connsiteX146" fmla="*/ 998782 w 1646640"/>
              <a:gd name="connsiteY146" fmla="*/ 181270 h 1608215"/>
              <a:gd name="connsiteX147" fmla="*/ 818130 w 1646640"/>
              <a:gd name="connsiteY147" fmla="*/ 361299 h 1608215"/>
              <a:gd name="connsiteX148" fmla="*/ 637480 w 1646640"/>
              <a:gd name="connsiteY148" fmla="*/ 181270 h 1608215"/>
              <a:gd name="connsiteX149" fmla="*/ 818130 w 1646640"/>
              <a:gd name="connsiteY149" fmla="*/ 0 h 160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646640" h="1608215">
                <a:moveTo>
                  <a:pt x="1245988" y="1175512"/>
                </a:moveTo>
                <a:cubicBezTo>
                  <a:pt x="1256974" y="1175512"/>
                  <a:pt x="1267960" y="1185448"/>
                  <a:pt x="1267960" y="1196627"/>
                </a:cubicBezTo>
                <a:lnTo>
                  <a:pt x="1267960" y="1543162"/>
                </a:lnTo>
                <a:cubicBezTo>
                  <a:pt x="1267960" y="1555583"/>
                  <a:pt x="1256974" y="1564277"/>
                  <a:pt x="1245988" y="1564277"/>
                </a:cubicBezTo>
                <a:cubicBezTo>
                  <a:pt x="1235002" y="1564277"/>
                  <a:pt x="1225236" y="1555583"/>
                  <a:pt x="1225236" y="1543162"/>
                </a:cubicBezTo>
                <a:lnTo>
                  <a:pt x="1225236" y="1196627"/>
                </a:lnTo>
                <a:cubicBezTo>
                  <a:pt x="1225236" y="1185448"/>
                  <a:pt x="1235002" y="1175512"/>
                  <a:pt x="1245988" y="1175512"/>
                </a:cubicBezTo>
                <a:close/>
                <a:moveTo>
                  <a:pt x="399394" y="1175512"/>
                </a:moveTo>
                <a:cubicBezTo>
                  <a:pt x="411950" y="1175512"/>
                  <a:pt x="421994" y="1185448"/>
                  <a:pt x="421994" y="1196627"/>
                </a:cubicBezTo>
                <a:lnTo>
                  <a:pt x="421994" y="1543162"/>
                </a:lnTo>
                <a:cubicBezTo>
                  <a:pt x="421994" y="1555583"/>
                  <a:pt x="411950" y="1564277"/>
                  <a:pt x="399394" y="1564277"/>
                </a:cubicBezTo>
                <a:cubicBezTo>
                  <a:pt x="388094" y="1564277"/>
                  <a:pt x="379306" y="1555583"/>
                  <a:pt x="379306" y="1543162"/>
                </a:cubicBezTo>
                <a:lnTo>
                  <a:pt x="379306" y="1196627"/>
                </a:lnTo>
                <a:cubicBezTo>
                  <a:pt x="379306" y="1185448"/>
                  <a:pt x="388094" y="1175512"/>
                  <a:pt x="399394" y="1175512"/>
                </a:cubicBezTo>
                <a:close/>
                <a:moveTo>
                  <a:pt x="818122" y="1032691"/>
                </a:moveTo>
                <a:cubicBezTo>
                  <a:pt x="830678" y="1032691"/>
                  <a:pt x="839466" y="1041412"/>
                  <a:pt x="839466" y="1053870"/>
                </a:cubicBezTo>
                <a:lnTo>
                  <a:pt x="839466" y="1493655"/>
                </a:lnTo>
                <a:cubicBezTo>
                  <a:pt x="839466" y="1506113"/>
                  <a:pt x="830678" y="1514834"/>
                  <a:pt x="818122" y="1514834"/>
                </a:cubicBezTo>
                <a:cubicBezTo>
                  <a:pt x="806822" y="1514834"/>
                  <a:pt x="796778" y="1506113"/>
                  <a:pt x="796778" y="1493655"/>
                </a:cubicBezTo>
                <a:lnTo>
                  <a:pt x="796778" y="1053870"/>
                </a:lnTo>
                <a:cubicBezTo>
                  <a:pt x="796778" y="1041412"/>
                  <a:pt x="806822" y="1032691"/>
                  <a:pt x="818122" y="1032691"/>
                </a:cubicBezTo>
                <a:close/>
                <a:moveTo>
                  <a:pt x="621712" y="444936"/>
                </a:moveTo>
                <a:lnTo>
                  <a:pt x="964460" y="444936"/>
                </a:lnTo>
                <a:lnTo>
                  <a:pt x="965706" y="444936"/>
                </a:lnTo>
                <a:lnTo>
                  <a:pt x="1023038" y="444936"/>
                </a:lnTo>
                <a:cubicBezTo>
                  <a:pt x="1107790" y="444936"/>
                  <a:pt x="1137702" y="471119"/>
                  <a:pt x="1173848" y="588320"/>
                </a:cubicBezTo>
                <a:lnTo>
                  <a:pt x="1390712" y="588320"/>
                </a:lnTo>
                <a:lnTo>
                  <a:pt x="1391960" y="588320"/>
                </a:lnTo>
                <a:lnTo>
                  <a:pt x="1450538" y="588320"/>
                </a:lnTo>
                <a:cubicBezTo>
                  <a:pt x="1540276" y="588320"/>
                  <a:pt x="1567696" y="618243"/>
                  <a:pt x="1607578" y="755393"/>
                </a:cubicBezTo>
                <a:lnTo>
                  <a:pt x="1643724" y="926207"/>
                </a:lnTo>
                <a:cubicBezTo>
                  <a:pt x="1652448" y="961118"/>
                  <a:pt x="1641230" y="997275"/>
                  <a:pt x="1615056" y="1020965"/>
                </a:cubicBezTo>
                <a:lnTo>
                  <a:pt x="1471726" y="1154374"/>
                </a:lnTo>
                <a:lnTo>
                  <a:pt x="1471726" y="1587019"/>
                </a:lnTo>
                <a:cubicBezTo>
                  <a:pt x="1471726" y="1599488"/>
                  <a:pt x="1463002" y="1608215"/>
                  <a:pt x="1450538" y="1608215"/>
                </a:cubicBezTo>
                <a:cubicBezTo>
                  <a:pt x="1439320" y="1608215"/>
                  <a:pt x="1429350" y="1599488"/>
                  <a:pt x="1429350" y="1587019"/>
                </a:cubicBezTo>
                <a:lnTo>
                  <a:pt x="1429350" y="737938"/>
                </a:lnTo>
                <a:cubicBezTo>
                  <a:pt x="1429350" y="725470"/>
                  <a:pt x="1439320" y="716742"/>
                  <a:pt x="1450538" y="716742"/>
                </a:cubicBezTo>
                <a:cubicBezTo>
                  <a:pt x="1463002" y="716742"/>
                  <a:pt x="1471726" y="725470"/>
                  <a:pt x="1471726" y="737938"/>
                </a:cubicBezTo>
                <a:lnTo>
                  <a:pt x="1471726" y="873841"/>
                </a:lnTo>
                <a:lnTo>
                  <a:pt x="1492914" y="851398"/>
                </a:lnTo>
                <a:cubicBezTo>
                  <a:pt x="1500392" y="843917"/>
                  <a:pt x="1515348" y="843917"/>
                  <a:pt x="1522826" y="851398"/>
                </a:cubicBezTo>
                <a:cubicBezTo>
                  <a:pt x="1530304" y="860126"/>
                  <a:pt x="1530304" y="873841"/>
                  <a:pt x="1522826" y="881322"/>
                </a:cubicBezTo>
                <a:lnTo>
                  <a:pt x="1471726" y="932441"/>
                </a:lnTo>
                <a:lnTo>
                  <a:pt x="1471726" y="1097021"/>
                </a:lnTo>
                <a:lnTo>
                  <a:pt x="1586390" y="989794"/>
                </a:lnTo>
                <a:cubicBezTo>
                  <a:pt x="1601348" y="976080"/>
                  <a:pt x="1607578" y="956130"/>
                  <a:pt x="1603840" y="936181"/>
                </a:cubicBezTo>
                <a:lnTo>
                  <a:pt x="1565202" y="766614"/>
                </a:lnTo>
                <a:cubicBezTo>
                  <a:pt x="1529058" y="635699"/>
                  <a:pt x="1511610" y="630712"/>
                  <a:pt x="1450538" y="630712"/>
                </a:cubicBezTo>
                <a:lnTo>
                  <a:pt x="1391960" y="630712"/>
                </a:lnTo>
                <a:lnTo>
                  <a:pt x="1390712" y="630712"/>
                </a:lnTo>
                <a:lnTo>
                  <a:pt x="1183818" y="630712"/>
                </a:lnTo>
                <a:lnTo>
                  <a:pt x="1218716" y="784070"/>
                </a:lnTo>
                <a:cubicBezTo>
                  <a:pt x="1226194" y="818981"/>
                  <a:pt x="1214976" y="853892"/>
                  <a:pt x="1188804" y="877581"/>
                </a:cubicBezTo>
                <a:lnTo>
                  <a:pt x="1045472" y="1010990"/>
                </a:lnTo>
                <a:lnTo>
                  <a:pt x="1045472" y="1498495"/>
                </a:lnTo>
                <a:cubicBezTo>
                  <a:pt x="1045472" y="1509717"/>
                  <a:pt x="1035502" y="1519691"/>
                  <a:pt x="1024284" y="1519691"/>
                </a:cubicBezTo>
                <a:cubicBezTo>
                  <a:pt x="1013068" y="1519691"/>
                  <a:pt x="1003096" y="1509717"/>
                  <a:pt x="1003096" y="1498495"/>
                </a:cubicBezTo>
                <a:lnTo>
                  <a:pt x="1003096" y="594554"/>
                </a:lnTo>
                <a:cubicBezTo>
                  <a:pt x="1003096" y="583333"/>
                  <a:pt x="1013068" y="573358"/>
                  <a:pt x="1024284" y="573358"/>
                </a:cubicBezTo>
                <a:cubicBezTo>
                  <a:pt x="1035502" y="573358"/>
                  <a:pt x="1045472" y="583333"/>
                  <a:pt x="1045472" y="594554"/>
                </a:cubicBezTo>
                <a:lnTo>
                  <a:pt x="1045472" y="730457"/>
                </a:lnTo>
                <a:lnTo>
                  <a:pt x="1066660" y="709261"/>
                </a:lnTo>
                <a:cubicBezTo>
                  <a:pt x="1075386" y="700533"/>
                  <a:pt x="1087848" y="700533"/>
                  <a:pt x="1096574" y="709261"/>
                </a:cubicBezTo>
                <a:cubicBezTo>
                  <a:pt x="1105298" y="716742"/>
                  <a:pt x="1105298" y="730457"/>
                  <a:pt x="1096574" y="739185"/>
                </a:cubicBezTo>
                <a:lnTo>
                  <a:pt x="1045472" y="789057"/>
                </a:lnTo>
                <a:lnTo>
                  <a:pt x="1045472" y="953637"/>
                </a:lnTo>
                <a:lnTo>
                  <a:pt x="1160138" y="847658"/>
                </a:lnTo>
                <a:cubicBezTo>
                  <a:pt x="1175094" y="833943"/>
                  <a:pt x="1181326" y="812747"/>
                  <a:pt x="1177586" y="792798"/>
                </a:cubicBezTo>
                <a:lnTo>
                  <a:pt x="1140196" y="623231"/>
                </a:lnTo>
                <a:cubicBezTo>
                  <a:pt x="1102804" y="492315"/>
                  <a:pt x="1085356" y="487328"/>
                  <a:pt x="1023038" y="487328"/>
                </a:cubicBezTo>
                <a:lnTo>
                  <a:pt x="965706" y="487328"/>
                </a:lnTo>
                <a:lnTo>
                  <a:pt x="964460" y="487328"/>
                </a:lnTo>
                <a:lnTo>
                  <a:pt x="621712" y="487328"/>
                </a:lnTo>
                <a:cubicBezTo>
                  <a:pt x="560640" y="487328"/>
                  <a:pt x="541944" y="492315"/>
                  <a:pt x="505800" y="624477"/>
                </a:cubicBezTo>
                <a:lnTo>
                  <a:pt x="468410" y="792798"/>
                </a:lnTo>
                <a:cubicBezTo>
                  <a:pt x="463424" y="812747"/>
                  <a:pt x="470902" y="833943"/>
                  <a:pt x="484612" y="846411"/>
                </a:cubicBezTo>
                <a:lnTo>
                  <a:pt x="599278" y="953637"/>
                </a:lnTo>
                <a:lnTo>
                  <a:pt x="599278" y="791551"/>
                </a:lnTo>
                <a:lnTo>
                  <a:pt x="548176" y="739185"/>
                </a:lnTo>
                <a:cubicBezTo>
                  <a:pt x="539452" y="730457"/>
                  <a:pt x="539452" y="716742"/>
                  <a:pt x="548176" y="709261"/>
                </a:cubicBezTo>
                <a:cubicBezTo>
                  <a:pt x="555654" y="700533"/>
                  <a:pt x="569364" y="700533"/>
                  <a:pt x="576842" y="709261"/>
                </a:cubicBezTo>
                <a:lnTo>
                  <a:pt x="599278" y="731704"/>
                </a:lnTo>
                <a:lnTo>
                  <a:pt x="599278" y="594554"/>
                </a:lnTo>
                <a:cubicBezTo>
                  <a:pt x="599278" y="583333"/>
                  <a:pt x="609248" y="573358"/>
                  <a:pt x="620466" y="573358"/>
                </a:cubicBezTo>
                <a:cubicBezTo>
                  <a:pt x="632928" y="573358"/>
                  <a:pt x="641654" y="583333"/>
                  <a:pt x="641654" y="594554"/>
                </a:cubicBezTo>
                <a:lnTo>
                  <a:pt x="641654" y="1498495"/>
                </a:lnTo>
                <a:cubicBezTo>
                  <a:pt x="641654" y="1509717"/>
                  <a:pt x="632928" y="1519691"/>
                  <a:pt x="620466" y="1519691"/>
                </a:cubicBezTo>
                <a:cubicBezTo>
                  <a:pt x="609248" y="1519691"/>
                  <a:pt x="599278" y="1509717"/>
                  <a:pt x="599278" y="1498495"/>
                </a:cubicBezTo>
                <a:lnTo>
                  <a:pt x="599278" y="1010990"/>
                </a:lnTo>
                <a:lnTo>
                  <a:pt x="457192" y="877581"/>
                </a:lnTo>
                <a:cubicBezTo>
                  <a:pt x="431020" y="853892"/>
                  <a:pt x="419802" y="818981"/>
                  <a:pt x="427280" y="784070"/>
                </a:cubicBezTo>
                <a:lnTo>
                  <a:pt x="460932" y="630712"/>
                </a:lnTo>
                <a:lnTo>
                  <a:pt x="256530" y="630712"/>
                </a:lnTo>
                <a:lnTo>
                  <a:pt x="255284" y="630712"/>
                </a:lnTo>
                <a:lnTo>
                  <a:pt x="197950" y="630712"/>
                </a:lnTo>
                <a:cubicBezTo>
                  <a:pt x="135634" y="630712"/>
                  <a:pt x="118184" y="635699"/>
                  <a:pt x="80794" y="767861"/>
                </a:cubicBezTo>
                <a:lnTo>
                  <a:pt x="43402" y="936181"/>
                </a:lnTo>
                <a:cubicBezTo>
                  <a:pt x="39664" y="956130"/>
                  <a:pt x="45896" y="976080"/>
                  <a:pt x="60852" y="989794"/>
                </a:cubicBezTo>
                <a:lnTo>
                  <a:pt x="175516" y="1097021"/>
                </a:lnTo>
                <a:lnTo>
                  <a:pt x="175516" y="932441"/>
                </a:lnTo>
                <a:lnTo>
                  <a:pt x="124416" y="881322"/>
                </a:lnTo>
                <a:cubicBezTo>
                  <a:pt x="115692" y="873841"/>
                  <a:pt x="115692" y="860126"/>
                  <a:pt x="124416" y="851398"/>
                </a:cubicBezTo>
                <a:cubicBezTo>
                  <a:pt x="133140" y="843917"/>
                  <a:pt x="145604" y="843917"/>
                  <a:pt x="154328" y="851398"/>
                </a:cubicBezTo>
                <a:lnTo>
                  <a:pt x="175516" y="873841"/>
                </a:lnTo>
                <a:lnTo>
                  <a:pt x="175516" y="737938"/>
                </a:lnTo>
                <a:cubicBezTo>
                  <a:pt x="175516" y="725470"/>
                  <a:pt x="184242" y="716742"/>
                  <a:pt x="196704" y="716742"/>
                </a:cubicBezTo>
                <a:cubicBezTo>
                  <a:pt x="207922" y="716742"/>
                  <a:pt x="217892" y="725470"/>
                  <a:pt x="217892" y="737938"/>
                </a:cubicBezTo>
                <a:lnTo>
                  <a:pt x="217892" y="1587019"/>
                </a:lnTo>
                <a:cubicBezTo>
                  <a:pt x="217892" y="1599488"/>
                  <a:pt x="207922" y="1608215"/>
                  <a:pt x="196704" y="1608215"/>
                </a:cubicBezTo>
                <a:cubicBezTo>
                  <a:pt x="184242" y="1608215"/>
                  <a:pt x="175516" y="1599488"/>
                  <a:pt x="175516" y="1587019"/>
                </a:cubicBezTo>
                <a:lnTo>
                  <a:pt x="175516" y="1154374"/>
                </a:lnTo>
                <a:lnTo>
                  <a:pt x="32186" y="1020965"/>
                </a:lnTo>
                <a:cubicBezTo>
                  <a:pt x="6012" y="997275"/>
                  <a:pt x="-5204" y="961118"/>
                  <a:pt x="2274" y="926207"/>
                </a:cubicBezTo>
                <a:lnTo>
                  <a:pt x="39664" y="757887"/>
                </a:lnTo>
                <a:cubicBezTo>
                  <a:pt x="79548" y="618243"/>
                  <a:pt x="106966" y="588320"/>
                  <a:pt x="197950" y="588320"/>
                </a:cubicBezTo>
                <a:lnTo>
                  <a:pt x="255284" y="588320"/>
                </a:lnTo>
                <a:lnTo>
                  <a:pt x="256530" y="588320"/>
                </a:lnTo>
                <a:lnTo>
                  <a:pt x="472150" y="588320"/>
                </a:lnTo>
                <a:cubicBezTo>
                  <a:pt x="508294" y="471119"/>
                  <a:pt x="538206" y="444936"/>
                  <a:pt x="621712" y="444936"/>
                </a:cubicBezTo>
                <a:close/>
                <a:moveTo>
                  <a:pt x="1240476" y="183791"/>
                </a:moveTo>
                <a:cubicBezTo>
                  <a:pt x="1164740" y="183791"/>
                  <a:pt x="1101420" y="245870"/>
                  <a:pt x="1101420" y="322848"/>
                </a:cubicBezTo>
                <a:cubicBezTo>
                  <a:pt x="1101420" y="399826"/>
                  <a:pt x="1164740" y="461905"/>
                  <a:pt x="1240476" y="461905"/>
                </a:cubicBezTo>
                <a:cubicBezTo>
                  <a:pt x="1317454" y="461905"/>
                  <a:pt x="1379532" y="399826"/>
                  <a:pt x="1379532" y="322848"/>
                </a:cubicBezTo>
                <a:cubicBezTo>
                  <a:pt x="1379532" y="245870"/>
                  <a:pt x="1317454" y="183791"/>
                  <a:pt x="1240476" y="183791"/>
                </a:cubicBezTo>
                <a:close/>
                <a:moveTo>
                  <a:pt x="399422" y="183791"/>
                </a:moveTo>
                <a:cubicBezTo>
                  <a:pt x="323944" y="183791"/>
                  <a:pt x="262076" y="245870"/>
                  <a:pt x="262076" y="322848"/>
                </a:cubicBezTo>
                <a:cubicBezTo>
                  <a:pt x="262076" y="399826"/>
                  <a:pt x="323944" y="461905"/>
                  <a:pt x="399422" y="461905"/>
                </a:cubicBezTo>
                <a:cubicBezTo>
                  <a:pt x="476136" y="461905"/>
                  <a:pt x="539242" y="399826"/>
                  <a:pt x="539242" y="322848"/>
                </a:cubicBezTo>
                <a:cubicBezTo>
                  <a:pt x="539242" y="245870"/>
                  <a:pt x="476136" y="183791"/>
                  <a:pt x="399422" y="183791"/>
                </a:cubicBezTo>
                <a:close/>
                <a:moveTo>
                  <a:pt x="1240476" y="142819"/>
                </a:moveTo>
                <a:cubicBezTo>
                  <a:pt x="1341044" y="142819"/>
                  <a:pt x="1421746" y="223522"/>
                  <a:pt x="1421746" y="322848"/>
                </a:cubicBezTo>
                <a:cubicBezTo>
                  <a:pt x="1421746" y="423416"/>
                  <a:pt x="1341044" y="504118"/>
                  <a:pt x="1240476" y="504118"/>
                </a:cubicBezTo>
                <a:cubicBezTo>
                  <a:pt x="1141150" y="504118"/>
                  <a:pt x="1060448" y="423416"/>
                  <a:pt x="1060448" y="322848"/>
                </a:cubicBezTo>
                <a:cubicBezTo>
                  <a:pt x="1060448" y="223522"/>
                  <a:pt x="1141150" y="142819"/>
                  <a:pt x="1240476" y="142819"/>
                </a:cubicBezTo>
                <a:close/>
                <a:moveTo>
                  <a:pt x="399422" y="142819"/>
                </a:moveTo>
                <a:cubicBezTo>
                  <a:pt x="499646" y="142819"/>
                  <a:pt x="581310" y="223522"/>
                  <a:pt x="581310" y="322848"/>
                </a:cubicBezTo>
                <a:cubicBezTo>
                  <a:pt x="581310" y="423416"/>
                  <a:pt x="499646" y="504118"/>
                  <a:pt x="399422" y="504118"/>
                </a:cubicBezTo>
                <a:cubicBezTo>
                  <a:pt x="300434" y="504118"/>
                  <a:pt x="220008" y="423416"/>
                  <a:pt x="220008" y="322848"/>
                </a:cubicBezTo>
                <a:cubicBezTo>
                  <a:pt x="220008" y="223522"/>
                  <a:pt x="300434" y="142819"/>
                  <a:pt x="399422" y="142819"/>
                </a:cubicBezTo>
                <a:close/>
                <a:moveTo>
                  <a:pt x="818130" y="40972"/>
                </a:moveTo>
                <a:cubicBezTo>
                  <a:pt x="742654" y="40972"/>
                  <a:pt x="680786" y="104293"/>
                  <a:pt x="680786" y="181270"/>
                </a:cubicBezTo>
                <a:cubicBezTo>
                  <a:pt x="680786" y="257007"/>
                  <a:pt x="742654" y="320327"/>
                  <a:pt x="818130" y="320327"/>
                </a:cubicBezTo>
                <a:cubicBezTo>
                  <a:pt x="894846" y="320327"/>
                  <a:pt x="956714" y="257007"/>
                  <a:pt x="956714" y="181270"/>
                </a:cubicBezTo>
                <a:cubicBezTo>
                  <a:pt x="956714" y="104293"/>
                  <a:pt x="894846" y="40972"/>
                  <a:pt x="818130" y="40972"/>
                </a:cubicBezTo>
                <a:close/>
                <a:moveTo>
                  <a:pt x="818130" y="0"/>
                </a:moveTo>
                <a:cubicBezTo>
                  <a:pt x="918356" y="0"/>
                  <a:pt x="998782" y="80703"/>
                  <a:pt x="998782" y="181270"/>
                </a:cubicBezTo>
                <a:cubicBezTo>
                  <a:pt x="998782" y="280597"/>
                  <a:pt x="918356" y="361299"/>
                  <a:pt x="818130" y="361299"/>
                </a:cubicBezTo>
                <a:cubicBezTo>
                  <a:pt x="719144" y="361299"/>
                  <a:pt x="637480" y="280597"/>
                  <a:pt x="637480" y="181270"/>
                </a:cubicBezTo>
                <a:cubicBezTo>
                  <a:pt x="637480" y="80703"/>
                  <a:pt x="719144" y="0"/>
                  <a:pt x="8181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86A2B94-311B-1940-ADA3-0505EA213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0719" y="3667949"/>
            <a:ext cx="799781" cy="812349"/>
          </a:xfrm>
          <a:custGeom>
            <a:avLst/>
            <a:gdLst>
              <a:gd name="connsiteX0" fmla="*/ 1263875 w 1599561"/>
              <a:gd name="connsiteY0" fmla="*/ 1213963 h 1624698"/>
              <a:gd name="connsiteX1" fmla="*/ 1285219 w 1599561"/>
              <a:gd name="connsiteY1" fmla="*/ 1235095 h 1624698"/>
              <a:gd name="connsiteX2" fmla="*/ 1285219 w 1599561"/>
              <a:gd name="connsiteY2" fmla="*/ 1598073 h 1624698"/>
              <a:gd name="connsiteX3" fmla="*/ 1263875 w 1599561"/>
              <a:gd name="connsiteY3" fmla="*/ 1619205 h 1624698"/>
              <a:gd name="connsiteX4" fmla="*/ 1242529 w 1599561"/>
              <a:gd name="connsiteY4" fmla="*/ 1598073 h 1624698"/>
              <a:gd name="connsiteX5" fmla="*/ 1242529 w 1599561"/>
              <a:gd name="connsiteY5" fmla="*/ 1235095 h 1624698"/>
              <a:gd name="connsiteX6" fmla="*/ 1263875 w 1599561"/>
              <a:gd name="connsiteY6" fmla="*/ 1213963 h 1624698"/>
              <a:gd name="connsiteX7" fmla="*/ 168205 w 1599561"/>
              <a:gd name="connsiteY7" fmla="*/ 900862 h 1624698"/>
              <a:gd name="connsiteX8" fmla="*/ 456277 w 1599561"/>
              <a:gd name="connsiteY8" fmla="*/ 900862 h 1624698"/>
              <a:gd name="connsiteX9" fmla="*/ 457519 w 1599561"/>
              <a:gd name="connsiteY9" fmla="*/ 900862 h 1624698"/>
              <a:gd name="connsiteX10" fmla="*/ 513395 w 1599561"/>
              <a:gd name="connsiteY10" fmla="*/ 900862 h 1624698"/>
              <a:gd name="connsiteX11" fmla="*/ 645013 w 1599561"/>
              <a:gd name="connsiteY11" fmla="*/ 1047644 h 1624698"/>
              <a:gd name="connsiteX12" fmla="*/ 645013 w 1599561"/>
              <a:gd name="connsiteY12" fmla="*/ 1165815 h 1624698"/>
              <a:gd name="connsiteX13" fmla="*/ 735657 w 1599561"/>
              <a:gd name="connsiteY13" fmla="*/ 1165815 h 1624698"/>
              <a:gd name="connsiteX14" fmla="*/ 823817 w 1599561"/>
              <a:gd name="connsiteY14" fmla="*/ 1254133 h 1624698"/>
              <a:gd name="connsiteX15" fmla="*/ 735657 w 1599561"/>
              <a:gd name="connsiteY15" fmla="*/ 1341207 h 1624698"/>
              <a:gd name="connsiteX16" fmla="*/ 559337 w 1599561"/>
              <a:gd name="connsiteY16" fmla="*/ 1341207 h 1624698"/>
              <a:gd name="connsiteX17" fmla="*/ 520845 w 1599561"/>
              <a:gd name="connsiteY17" fmla="*/ 1332499 h 1624698"/>
              <a:gd name="connsiteX18" fmla="*/ 520845 w 1599561"/>
              <a:gd name="connsiteY18" fmla="*/ 1500428 h 1624698"/>
              <a:gd name="connsiteX19" fmla="*/ 500977 w 1599561"/>
              <a:gd name="connsiteY19" fmla="*/ 1520330 h 1624698"/>
              <a:gd name="connsiteX20" fmla="*/ 479869 w 1599561"/>
              <a:gd name="connsiteY20" fmla="*/ 1500428 h 1624698"/>
              <a:gd name="connsiteX21" fmla="*/ 479869 w 1599561"/>
              <a:gd name="connsiteY21" fmla="*/ 1261596 h 1624698"/>
              <a:gd name="connsiteX22" fmla="*/ 479869 w 1599561"/>
              <a:gd name="connsiteY22" fmla="*/ 1073766 h 1624698"/>
              <a:gd name="connsiteX23" fmla="*/ 479869 w 1599561"/>
              <a:gd name="connsiteY23" fmla="*/ 1026497 h 1624698"/>
              <a:gd name="connsiteX24" fmla="*/ 500977 w 1599561"/>
              <a:gd name="connsiteY24" fmla="*/ 1006595 h 1624698"/>
              <a:gd name="connsiteX25" fmla="*/ 520845 w 1599561"/>
              <a:gd name="connsiteY25" fmla="*/ 1026497 h 1624698"/>
              <a:gd name="connsiteX26" fmla="*/ 520845 w 1599561"/>
              <a:gd name="connsiteY26" fmla="*/ 1073766 h 1624698"/>
              <a:gd name="connsiteX27" fmla="*/ 520845 w 1599561"/>
              <a:gd name="connsiteY27" fmla="*/ 1261596 h 1624698"/>
              <a:gd name="connsiteX28" fmla="*/ 559337 w 1599561"/>
              <a:gd name="connsiteY28" fmla="*/ 1300158 h 1624698"/>
              <a:gd name="connsiteX29" fmla="*/ 735657 w 1599561"/>
              <a:gd name="connsiteY29" fmla="*/ 1300158 h 1624698"/>
              <a:gd name="connsiteX30" fmla="*/ 782841 w 1599561"/>
              <a:gd name="connsiteY30" fmla="*/ 1254133 h 1624698"/>
              <a:gd name="connsiteX31" fmla="*/ 735657 w 1599561"/>
              <a:gd name="connsiteY31" fmla="*/ 1206864 h 1624698"/>
              <a:gd name="connsiteX32" fmla="*/ 623905 w 1599561"/>
              <a:gd name="connsiteY32" fmla="*/ 1206864 h 1624698"/>
              <a:gd name="connsiteX33" fmla="*/ 602797 w 1599561"/>
              <a:gd name="connsiteY33" fmla="*/ 1186962 h 1624698"/>
              <a:gd name="connsiteX34" fmla="*/ 602797 w 1599561"/>
              <a:gd name="connsiteY34" fmla="*/ 1047644 h 1624698"/>
              <a:gd name="connsiteX35" fmla="*/ 513395 w 1599561"/>
              <a:gd name="connsiteY35" fmla="*/ 943155 h 1624698"/>
              <a:gd name="connsiteX36" fmla="*/ 457519 w 1599561"/>
              <a:gd name="connsiteY36" fmla="*/ 943155 h 1624698"/>
              <a:gd name="connsiteX37" fmla="*/ 456277 w 1599561"/>
              <a:gd name="connsiteY37" fmla="*/ 943155 h 1624698"/>
              <a:gd name="connsiteX38" fmla="*/ 168205 w 1599561"/>
              <a:gd name="connsiteY38" fmla="*/ 943155 h 1624698"/>
              <a:gd name="connsiteX39" fmla="*/ 73837 w 1599561"/>
              <a:gd name="connsiteY39" fmla="*/ 1053863 h 1624698"/>
              <a:gd name="connsiteX40" fmla="*/ 42795 w 1599561"/>
              <a:gd name="connsiteY40" fmla="*/ 1195669 h 1624698"/>
              <a:gd name="connsiteX41" fmla="*/ 56453 w 1599561"/>
              <a:gd name="connsiteY41" fmla="*/ 1237962 h 1624698"/>
              <a:gd name="connsiteX42" fmla="*/ 147097 w 1599561"/>
              <a:gd name="connsiteY42" fmla="*/ 1321304 h 1624698"/>
              <a:gd name="connsiteX43" fmla="*/ 147097 w 1599561"/>
              <a:gd name="connsiteY43" fmla="*/ 1026497 h 1624698"/>
              <a:gd name="connsiteX44" fmla="*/ 168205 w 1599561"/>
              <a:gd name="connsiteY44" fmla="*/ 1006595 h 1624698"/>
              <a:gd name="connsiteX45" fmla="*/ 189313 w 1599561"/>
              <a:gd name="connsiteY45" fmla="*/ 1026497 h 1624698"/>
              <a:gd name="connsiteX46" fmla="*/ 189313 w 1599561"/>
              <a:gd name="connsiteY46" fmla="*/ 1500428 h 1624698"/>
              <a:gd name="connsiteX47" fmla="*/ 168205 w 1599561"/>
              <a:gd name="connsiteY47" fmla="*/ 1520330 h 1624698"/>
              <a:gd name="connsiteX48" fmla="*/ 147097 w 1599561"/>
              <a:gd name="connsiteY48" fmla="*/ 1500428 h 1624698"/>
              <a:gd name="connsiteX49" fmla="*/ 147097 w 1599561"/>
              <a:gd name="connsiteY49" fmla="*/ 1378524 h 1624698"/>
              <a:gd name="connsiteX50" fmla="*/ 27893 w 1599561"/>
              <a:gd name="connsiteY50" fmla="*/ 1267816 h 1624698"/>
              <a:gd name="connsiteX51" fmla="*/ 1819 w 1599561"/>
              <a:gd name="connsiteY51" fmla="*/ 1185718 h 1624698"/>
              <a:gd name="connsiteX52" fmla="*/ 34103 w 1599561"/>
              <a:gd name="connsiteY52" fmla="*/ 1042668 h 1624698"/>
              <a:gd name="connsiteX53" fmla="*/ 168205 w 1599561"/>
              <a:gd name="connsiteY53" fmla="*/ 900862 h 1624698"/>
              <a:gd name="connsiteX54" fmla="*/ 1086045 w 1599561"/>
              <a:gd name="connsiteY54" fmla="*/ 725082 h 1624698"/>
              <a:gd name="connsiteX55" fmla="*/ 1141921 w 1599561"/>
              <a:gd name="connsiteY55" fmla="*/ 725082 h 1624698"/>
              <a:gd name="connsiteX56" fmla="*/ 1429993 w 1599561"/>
              <a:gd name="connsiteY56" fmla="*/ 725082 h 1624698"/>
              <a:gd name="connsiteX57" fmla="*/ 1565337 w 1599561"/>
              <a:gd name="connsiteY57" fmla="*/ 865686 h 1624698"/>
              <a:gd name="connsiteX58" fmla="*/ 1597621 w 1599561"/>
              <a:gd name="connsiteY58" fmla="*/ 1010023 h 1624698"/>
              <a:gd name="connsiteX59" fmla="*/ 1571547 w 1599561"/>
              <a:gd name="connsiteY59" fmla="*/ 1093389 h 1624698"/>
              <a:gd name="connsiteX60" fmla="*/ 1452345 w 1599561"/>
              <a:gd name="connsiteY60" fmla="*/ 1202886 h 1624698"/>
              <a:gd name="connsiteX61" fmla="*/ 1452345 w 1599561"/>
              <a:gd name="connsiteY61" fmla="*/ 1604789 h 1624698"/>
              <a:gd name="connsiteX62" fmla="*/ 1431235 w 1599561"/>
              <a:gd name="connsiteY62" fmla="*/ 1624698 h 1624698"/>
              <a:gd name="connsiteX63" fmla="*/ 1410127 w 1599561"/>
              <a:gd name="connsiteY63" fmla="*/ 1604789 h 1624698"/>
              <a:gd name="connsiteX64" fmla="*/ 1410127 w 1599561"/>
              <a:gd name="connsiteY64" fmla="*/ 851999 h 1624698"/>
              <a:gd name="connsiteX65" fmla="*/ 1431235 w 1599561"/>
              <a:gd name="connsiteY65" fmla="*/ 829602 h 1624698"/>
              <a:gd name="connsiteX66" fmla="*/ 1452345 w 1599561"/>
              <a:gd name="connsiteY66" fmla="*/ 851999 h 1624698"/>
              <a:gd name="connsiteX67" fmla="*/ 1452345 w 1599561"/>
              <a:gd name="connsiteY67" fmla="*/ 959007 h 1624698"/>
              <a:gd name="connsiteX68" fmla="*/ 1466003 w 1599561"/>
              <a:gd name="connsiteY68" fmla="*/ 945320 h 1624698"/>
              <a:gd name="connsiteX69" fmla="*/ 1495803 w 1599561"/>
              <a:gd name="connsiteY69" fmla="*/ 945320 h 1624698"/>
              <a:gd name="connsiteX70" fmla="*/ 1495803 w 1599561"/>
              <a:gd name="connsiteY70" fmla="*/ 975183 h 1624698"/>
              <a:gd name="connsiteX71" fmla="*/ 1452345 w 1599561"/>
              <a:gd name="connsiteY71" fmla="*/ 1018733 h 1624698"/>
              <a:gd name="connsiteX72" fmla="*/ 1452345 w 1599561"/>
              <a:gd name="connsiteY72" fmla="*/ 1145649 h 1624698"/>
              <a:gd name="connsiteX73" fmla="*/ 1542987 w 1599561"/>
              <a:gd name="connsiteY73" fmla="*/ 1061038 h 1624698"/>
              <a:gd name="connsiteX74" fmla="*/ 1556647 w 1599561"/>
              <a:gd name="connsiteY74" fmla="*/ 1018733 h 1624698"/>
              <a:gd name="connsiteX75" fmla="*/ 1525603 w 1599561"/>
              <a:gd name="connsiteY75" fmla="*/ 876885 h 1624698"/>
              <a:gd name="connsiteX76" fmla="*/ 1429993 w 1599561"/>
              <a:gd name="connsiteY76" fmla="*/ 767388 h 1624698"/>
              <a:gd name="connsiteX77" fmla="*/ 1141921 w 1599561"/>
              <a:gd name="connsiteY77" fmla="*/ 767388 h 1624698"/>
              <a:gd name="connsiteX78" fmla="*/ 1086045 w 1599561"/>
              <a:gd name="connsiteY78" fmla="*/ 767388 h 1624698"/>
              <a:gd name="connsiteX79" fmla="*/ 996643 w 1599561"/>
              <a:gd name="connsiteY79" fmla="*/ 871907 h 1624698"/>
              <a:gd name="connsiteX80" fmla="*/ 996643 w 1599561"/>
              <a:gd name="connsiteY80" fmla="*/ 990114 h 1624698"/>
              <a:gd name="connsiteX81" fmla="*/ 1023961 w 1599561"/>
              <a:gd name="connsiteY81" fmla="*/ 990114 h 1624698"/>
              <a:gd name="connsiteX82" fmla="*/ 1045069 w 1599561"/>
              <a:gd name="connsiteY82" fmla="*/ 1010023 h 1624698"/>
              <a:gd name="connsiteX83" fmla="*/ 1023961 w 1599561"/>
              <a:gd name="connsiteY83" fmla="*/ 1031176 h 1624698"/>
              <a:gd name="connsiteX84" fmla="*/ 862541 w 1599561"/>
              <a:gd name="connsiteY84" fmla="*/ 1031176 h 1624698"/>
              <a:gd name="connsiteX85" fmla="*/ 816599 w 1599561"/>
              <a:gd name="connsiteY85" fmla="*/ 1077214 h 1624698"/>
              <a:gd name="connsiteX86" fmla="*/ 862541 w 1599561"/>
              <a:gd name="connsiteY86" fmla="*/ 1123252 h 1624698"/>
              <a:gd name="connsiteX87" fmla="*/ 1077353 w 1599561"/>
              <a:gd name="connsiteY87" fmla="*/ 1123252 h 1624698"/>
              <a:gd name="connsiteX88" fmla="*/ 1077353 w 1599561"/>
              <a:gd name="connsiteY88" fmla="*/ 851999 h 1624698"/>
              <a:gd name="connsiteX89" fmla="*/ 1099705 w 1599561"/>
              <a:gd name="connsiteY89" fmla="*/ 829602 h 1624698"/>
              <a:gd name="connsiteX90" fmla="*/ 1119571 w 1599561"/>
              <a:gd name="connsiteY90" fmla="*/ 851999 h 1624698"/>
              <a:gd name="connsiteX91" fmla="*/ 1119571 w 1599561"/>
              <a:gd name="connsiteY91" fmla="*/ 1604789 h 1624698"/>
              <a:gd name="connsiteX92" fmla="*/ 1099705 w 1599561"/>
              <a:gd name="connsiteY92" fmla="*/ 1624698 h 1624698"/>
              <a:gd name="connsiteX93" fmla="*/ 1077353 w 1599561"/>
              <a:gd name="connsiteY93" fmla="*/ 1604789 h 1624698"/>
              <a:gd name="connsiteX94" fmla="*/ 1077353 w 1599561"/>
              <a:gd name="connsiteY94" fmla="*/ 1165558 h 1624698"/>
              <a:gd name="connsiteX95" fmla="*/ 862541 w 1599561"/>
              <a:gd name="connsiteY95" fmla="*/ 1165558 h 1624698"/>
              <a:gd name="connsiteX96" fmla="*/ 775623 w 1599561"/>
              <a:gd name="connsiteY96" fmla="*/ 1077214 h 1624698"/>
              <a:gd name="connsiteX97" fmla="*/ 862541 w 1599561"/>
              <a:gd name="connsiteY97" fmla="*/ 990114 h 1624698"/>
              <a:gd name="connsiteX98" fmla="*/ 954427 w 1599561"/>
              <a:gd name="connsiteY98" fmla="*/ 990114 h 1624698"/>
              <a:gd name="connsiteX99" fmla="*/ 954427 w 1599561"/>
              <a:gd name="connsiteY99" fmla="*/ 871907 h 1624698"/>
              <a:gd name="connsiteX100" fmla="*/ 1086045 w 1599561"/>
              <a:gd name="connsiteY100" fmla="*/ 725082 h 1624698"/>
              <a:gd name="connsiteX101" fmla="*/ 338309 w 1599561"/>
              <a:gd name="connsiteY101" fmla="*/ 564083 h 1624698"/>
              <a:gd name="connsiteX102" fmla="*/ 224453 w 1599561"/>
              <a:gd name="connsiteY102" fmla="*/ 678391 h 1624698"/>
              <a:gd name="connsiteX103" fmla="*/ 338309 w 1599561"/>
              <a:gd name="connsiteY103" fmla="*/ 792699 h 1624698"/>
              <a:gd name="connsiteX104" fmla="*/ 452163 w 1599561"/>
              <a:gd name="connsiteY104" fmla="*/ 678391 h 1624698"/>
              <a:gd name="connsiteX105" fmla="*/ 338309 w 1599561"/>
              <a:gd name="connsiteY105" fmla="*/ 564083 h 1624698"/>
              <a:gd name="connsiteX106" fmla="*/ 338309 w 1599561"/>
              <a:gd name="connsiteY106" fmla="*/ 521838 h 1624698"/>
              <a:gd name="connsiteX107" fmla="*/ 494241 w 1599561"/>
              <a:gd name="connsiteY107" fmla="*/ 678391 h 1624698"/>
              <a:gd name="connsiteX108" fmla="*/ 338309 w 1599561"/>
              <a:gd name="connsiteY108" fmla="*/ 833701 h 1624698"/>
              <a:gd name="connsiteX109" fmla="*/ 182377 w 1599561"/>
              <a:gd name="connsiteY109" fmla="*/ 678391 h 1624698"/>
              <a:gd name="connsiteX110" fmla="*/ 338309 w 1599561"/>
              <a:gd name="connsiteY110" fmla="*/ 521838 h 1624698"/>
              <a:gd name="connsiteX111" fmla="*/ 1261139 w 1599561"/>
              <a:gd name="connsiteY111" fmla="*/ 382648 h 1624698"/>
              <a:gd name="connsiteX112" fmla="*/ 1148521 w 1599561"/>
              <a:gd name="connsiteY112" fmla="*/ 496503 h 1624698"/>
              <a:gd name="connsiteX113" fmla="*/ 1261139 w 1599561"/>
              <a:gd name="connsiteY113" fmla="*/ 610358 h 1624698"/>
              <a:gd name="connsiteX114" fmla="*/ 1374993 w 1599561"/>
              <a:gd name="connsiteY114" fmla="*/ 496503 h 1624698"/>
              <a:gd name="connsiteX115" fmla="*/ 1261139 w 1599561"/>
              <a:gd name="connsiteY115" fmla="*/ 382648 h 1624698"/>
              <a:gd name="connsiteX116" fmla="*/ 1261139 w 1599561"/>
              <a:gd name="connsiteY116" fmla="*/ 340571 h 1624698"/>
              <a:gd name="connsiteX117" fmla="*/ 1417071 w 1599561"/>
              <a:gd name="connsiteY117" fmla="*/ 496503 h 1624698"/>
              <a:gd name="connsiteX118" fmla="*/ 1261139 w 1599561"/>
              <a:gd name="connsiteY118" fmla="*/ 652435 h 1624698"/>
              <a:gd name="connsiteX119" fmla="*/ 1105207 w 1599561"/>
              <a:gd name="connsiteY119" fmla="*/ 496503 h 1624698"/>
              <a:gd name="connsiteX120" fmla="*/ 1261139 w 1599561"/>
              <a:gd name="connsiteY120" fmla="*/ 340571 h 1624698"/>
              <a:gd name="connsiteX121" fmla="*/ 181907 w 1599561"/>
              <a:gd name="connsiteY121" fmla="*/ 163698 h 1624698"/>
              <a:gd name="connsiteX122" fmla="*/ 124607 w 1599561"/>
              <a:gd name="connsiteY122" fmla="*/ 219930 h 1624698"/>
              <a:gd name="connsiteX123" fmla="*/ 124607 w 1599561"/>
              <a:gd name="connsiteY123" fmla="*/ 326146 h 1624698"/>
              <a:gd name="connsiteX124" fmla="*/ 181907 w 1599561"/>
              <a:gd name="connsiteY124" fmla="*/ 383628 h 1624698"/>
              <a:gd name="connsiteX125" fmla="*/ 439759 w 1599561"/>
              <a:gd name="connsiteY125" fmla="*/ 383628 h 1624698"/>
              <a:gd name="connsiteX126" fmla="*/ 462181 w 1599561"/>
              <a:gd name="connsiteY126" fmla="*/ 393625 h 1624698"/>
              <a:gd name="connsiteX127" fmla="*/ 473391 w 1599561"/>
              <a:gd name="connsiteY127" fmla="*/ 482347 h 1624698"/>
              <a:gd name="connsiteX128" fmla="*/ 475883 w 1599561"/>
              <a:gd name="connsiteY128" fmla="*/ 483596 h 1624698"/>
              <a:gd name="connsiteX129" fmla="*/ 478373 w 1599561"/>
              <a:gd name="connsiteY129" fmla="*/ 483596 h 1624698"/>
              <a:gd name="connsiteX130" fmla="*/ 602939 w 1599561"/>
              <a:gd name="connsiteY130" fmla="*/ 411119 h 1624698"/>
              <a:gd name="connsiteX131" fmla="*/ 647783 w 1599561"/>
              <a:gd name="connsiteY131" fmla="*/ 383628 h 1624698"/>
              <a:gd name="connsiteX132" fmla="*/ 698855 w 1599561"/>
              <a:gd name="connsiteY132" fmla="*/ 383628 h 1624698"/>
              <a:gd name="connsiteX133" fmla="*/ 756155 w 1599561"/>
              <a:gd name="connsiteY133" fmla="*/ 326146 h 1624698"/>
              <a:gd name="connsiteX134" fmla="*/ 756155 w 1599561"/>
              <a:gd name="connsiteY134" fmla="*/ 288658 h 1624698"/>
              <a:gd name="connsiteX135" fmla="*/ 756155 w 1599561"/>
              <a:gd name="connsiteY135" fmla="*/ 219930 h 1624698"/>
              <a:gd name="connsiteX136" fmla="*/ 698855 w 1599561"/>
              <a:gd name="connsiteY136" fmla="*/ 163698 h 1624698"/>
              <a:gd name="connsiteX137" fmla="*/ 530691 w 1599561"/>
              <a:gd name="connsiteY137" fmla="*/ 163698 h 1624698"/>
              <a:gd name="connsiteX138" fmla="*/ 626607 w 1599561"/>
              <a:gd name="connsiteY138" fmla="*/ 41237 h 1624698"/>
              <a:gd name="connsiteX139" fmla="*/ 573043 w 1599561"/>
              <a:gd name="connsiteY139" fmla="*/ 93720 h 1624698"/>
              <a:gd name="connsiteX140" fmla="*/ 573043 w 1599561"/>
              <a:gd name="connsiteY140" fmla="*/ 121212 h 1624698"/>
              <a:gd name="connsiteX141" fmla="*/ 698855 w 1599561"/>
              <a:gd name="connsiteY141" fmla="*/ 121212 h 1624698"/>
              <a:gd name="connsiteX142" fmla="*/ 797261 w 1599561"/>
              <a:gd name="connsiteY142" fmla="*/ 219930 h 1624698"/>
              <a:gd name="connsiteX143" fmla="*/ 797261 w 1599561"/>
              <a:gd name="connsiteY143" fmla="*/ 247421 h 1624698"/>
              <a:gd name="connsiteX144" fmla="*/ 901897 w 1599561"/>
              <a:gd name="connsiteY144" fmla="*/ 247421 h 1624698"/>
              <a:gd name="connsiteX145" fmla="*/ 946741 w 1599561"/>
              <a:gd name="connsiteY145" fmla="*/ 273663 h 1624698"/>
              <a:gd name="connsiteX146" fmla="*/ 1057605 w 1599561"/>
              <a:gd name="connsiteY146" fmla="*/ 341142 h 1624698"/>
              <a:gd name="connsiteX147" fmla="*/ 1062587 w 1599561"/>
              <a:gd name="connsiteY147" fmla="*/ 339892 h 1624698"/>
              <a:gd name="connsiteX148" fmla="*/ 1065077 w 1599561"/>
              <a:gd name="connsiteY148" fmla="*/ 332394 h 1624698"/>
              <a:gd name="connsiteX149" fmla="*/ 1063833 w 1599561"/>
              <a:gd name="connsiteY149" fmla="*/ 324897 h 1624698"/>
              <a:gd name="connsiteX150" fmla="*/ 1073797 w 1599561"/>
              <a:gd name="connsiteY150" fmla="*/ 257418 h 1624698"/>
              <a:gd name="connsiteX151" fmla="*/ 1097465 w 1599561"/>
              <a:gd name="connsiteY151" fmla="*/ 247421 h 1624698"/>
              <a:gd name="connsiteX152" fmla="*/ 1112413 w 1599561"/>
              <a:gd name="connsiteY152" fmla="*/ 247421 h 1624698"/>
              <a:gd name="connsiteX153" fmla="*/ 1165977 w 1599561"/>
              <a:gd name="connsiteY153" fmla="*/ 194938 h 1624698"/>
              <a:gd name="connsiteX154" fmla="*/ 1165977 w 1599561"/>
              <a:gd name="connsiteY154" fmla="*/ 93720 h 1624698"/>
              <a:gd name="connsiteX155" fmla="*/ 1112413 w 1599561"/>
              <a:gd name="connsiteY155" fmla="*/ 41237 h 1624698"/>
              <a:gd name="connsiteX156" fmla="*/ 626607 w 1599561"/>
              <a:gd name="connsiteY156" fmla="*/ 0 h 1624698"/>
              <a:gd name="connsiteX157" fmla="*/ 1112413 w 1599561"/>
              <a:gd name="connsiteY157" fmla="*/ 0 h 1624698"/>
              <a:gd name="connsiteX158" fmla="*/ 1208329 w 1599561"/>
              <a:gd name="connsiteY158" fmla="*/ 93720 h 1624698"/>
              <a:gd name="connsiteX159" fmla="*/ 1208329 w 1599561"/>
              <a:gd name="connsiteY159" fmla="*/ 194938 h 1624698"/>
              <a:gd name="connsiteX160" fmla="*/ 1112413 w 1599561"/>
              <a:gd name="connsiteY160" fmla="*/ 288658 h 1624698"/>
              <a:gd name="connsiteX161" fmla="*/ 1104939 w 1599561"/>
              <a:gd name="connsiteY161" fmla="*/ 288658 h 1624698"/>
              <a:gd name="connsiteX162" fmla="*/ 1106185 w 1599561"/>
              <a:gd name="connsiteY162" fmla="*/ 321148 h 1624698"/>
              <a:gd name="connsiteX163" fmla="*/ 1106185 w 1599561"/>
              <a:gd name="connsiteY163" fmla="*/ 332394 h 1624698"/>
              <a:gd name="connsiteX164" fmla="*/ 1092483 w 1599561"/>
              <a:gd name="connsiteY164" fmla="*/ 369882 h 1624698"/>
              <a:gd name="connsiteX165" fmla="*/ 1057605 w 1599561"/>
              <a:gd name="connsiteY165" fmla="*/ 383628 h 1624698"/>
              <a:gd name="connsiteX166" fmla="*/ 1056359 w 1599561"/>
              <a:gd name="connsiteY166" fmla="*/ 383628 h 1624698"/>
              <a:gd name="connsiteX167" fmla="*/ 908125 w 1599561"/>
              <a:gd name="connsiteY167" fmla="*/ 293657 h 1624698"/>
              <a:gd name="connsiteX168" fmla="*/ 901897 w 1599561"/>
              <a:gd name="connsiteY168" fmla="*/ 288658 h 1624698"/>
              <a:gd name="connsiteX169" fmla="*/ 797261 w 1599561"/>
              <a:gd name="connsiteY169" fmla="*/ 288658 h 1624698"/>
              <a:gd name="connsiteX170" fmla="*/ 797261 w 1599561"/>
              <a:gd name="connsiteY170" fmla="*/ 326146 h 1624698"/>
              <a:gd name="connsiteX171" fmla="*/ 698855 w 1599561"/>
              <a:gd name="connsiteY171" fmla="*/ 424865 h 1624698"/>
              <a:gd name="connsiteX172" fmla="*/ 647783 w 1599561"/>
              <a:gd name="connsiteY172" fmla="*/ 424865 h 1624698"/>
              <a:gd name="connsiteX173" fmla="*/ 639063 w 1599561"/>
              <a:gd name="connsiteY173" fmla="*/ 431113 h 1624698"/>
              <a:gd name="connsiteX174" fmla="*/ 484603 w 1599561"/>
              <a:gd name="connsiteY174" fmla="*/ 524833 h 1624698"/>
              <a:gd name="connsiteX175" fmla="*/ 480865 w 1599561"/>
              <a:gd name="connsiteY175" fmla="*/ 526083 h 1624698"/>
              <a:gd name="connsiteX176" fmla="*/ 475883 w 1599561"/>
              <a:gd name="connsiteY176" fmla="*/ 526083 h 1624698"/>
              <a:gd name="connsiteX177" fmla="*/ 445987 w 1599561"/>
              <a:gd name="connsiteY177" fmla="*/ 513587 h 1624698"/>
              <a:gd name="connsiteX178" fmla="*/ 432285 w 1599561"/>
              <a:gd name="connsiteY178" fmla="*/ 478598 h 1624698"/>
              <a:gd name="connsiteX179" fmla="*/ 431039 w 1599561"/>
              <a:gd name="connsiteY179" fmla="*/ 424865 h 1624698"/>
              <a:gd name="connsiteX180" fmla="*/ 181907 w 1599561"/>
              <a:gd name="connsiteY180" fmla="*/ 424865 h 1624698"/>
              <a:gd name="connsiteX181" fmla="*/ 83501 w 1599561"/>
              <a:gd name="connsiteY181" fmla="*/ 326146 h 1624698"/>
              <a:gd name="connsiteX182" fmla="*/ 83501 w 1599561"/>
              <a:gd name="connsiteY182" fmla="*/ 219930 h 1624698"/>
              <a:gd name="connsiteX183" fmla="*/ 181907 w 1599561"/>
              <a:gd name="connsiteY183" fmla="*/ 121212 h 1624698"/>
              <a:gd name="connsiteX184" fmla="*/ 530691 w 1599561"/>
              <a:gd name="connsiteY184" fmla="*/ 121212 h 1624698"/>
              <a:gd name="connsiteX185" fmla="*/ 530691 w 1599561"/>
              <a:gd name="connsiteY185" fmla="*/ 93720 h 1624698"/>
              <a:gd name="connsiteX186" fmla="*/ 626607 w 1599561"/>
              <a:gd name="connsiteY186" fmla="*/ 0 h 162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599561" h="1624698">
                <a:moveTo>
                  <a:pt x="1263875" y="1213963"/>
                </a:moveTo>
                <a:cubicBezTo>
                  <a:pt x="1276429" y="1213963"/>
                  <a:pt x="1285219" y="1222665"/>
                  <a:pt x="1285219" y="1235095"/>
                </a:cubicBezTo>
                <a:lnTo>
                  <a:pt x="1285219" y="1598073"/>
                </a:lnTo>
                <a:cubicBezTo>
                  <a:pt x="1285219" y="1609260"/>
                  <a:pt x="1276429" y="1619205"/>
                  <a:pt x="1263875" y="1619205"/>
                </a:cubicBezTo>
                <a:cubicBezTo>
                  <a:pt x="1252575" y="1619205"/>
                  <a:pt x="1242529" y="1609260"/>
                  <a:pt x="1242529" y="1598073"/>
                </a:cubicBezTo>
                <a:lnTo>
                  <a:pt x="1242529" y="1235095"/>
                </a:lnTo>
                <a:cubicBezTo>
                  <a:pt x="1242529" y="1222665"/>
                  <a:pt x="1252575" y="1213963"/>
                  <a:pt x="1263875" y="1213963"/>
                </a:cubicBezTo>
                <a:close/>
                <a:moveTo>
                  <a:pt x="168205" y="900862"/>
                </a:moveTo>
                <a:lnTo>
                  <a:pt x="456277" y="900862"/>
                </a:lnTo>
                <a:lnTo>
                  <a:pt x="457519" y="900862"/>
                </a:lnTo>
                <a:lnTo>
                  <a:pt x="513395" y="900862"/>
                </a:lnTo>
                <a:cubicBezTo>
                  <a:pt x="602797" y="900862"/>
                  <a:pt x="645013" y="948131"/>
                  <a:pt x="645013" y="1047644"/>
                </a:cubicBezTo>
                <a:lnTo>
                  <a:pt x="645013" y="1165815"/>
                </a:lnTo>
                <a:lnTo>
                  <a:pt x="735657" y="1165815"/>
                </a:lnTo>
                <a:cubicBezTo>
                  <a:pt x="785325" y="1165815"/>
                  <a:pt x="823817" y="1204376"/>
                  <a:pt x="823817" y="1254133"/>
                </a:cubicBezTo>
                <a:cubicBezTo>
                  <a:pt x="823817" y="1302646"/>
                  <a:pt x="785325" y="1341207"/>
                  <a:pt x="735657" y="1341207"/>
                </a:cubicBezTo>
                <a:lnTo>
                  <a:pt x="559337" y="1341207"/>
                </a:lnTo>
                <a:cubicBezTo>
                  <a:pt x="545679" y="1341207"/>
                  <a:pt x="532021" y="1338719"/>
                  <a:pt x="520845" y="1332499"/>
                </a:cubicBezTo>
                <a:lnTo>
                  <a:pt x="520845" y="1500428"/>
                </a:lnTo>
                <a:cubicBezTo>
                  <a:pt x="520845" y="1511623"/>
                  <a:pt x="512153" y="1520330"/>
                  <a:pt x="500977" y="1520330"/>
                </a:cubicBezTo>
                <a:cubicBezTo>
                  <a:pt x="488561" y="1520330"/>
                  <a:pt x="479869" y="1511623"/>
                  <a:pt x="479869" y="1500428"/>
                </a:cubicBezTo>
                <a:lnTo>
                  <a:pt x="479869" y="1261596"/>
                </a:lnTo>
                <a:lnTo>
                  <a:pt x="479869" y="1073766"/>
                </a:lnTo>
                <a:lnTo>
                  <a:pt x="479869" y="1026497"/>
                </a:lnTo>
                <a:cubicBezTo>
                  <a:pt x="479869" y="1015302"/>
                  <a:pt x="488561" y="1006595"/>
                  <a:pt x="500977" y="1006595"/>
                </a:cubicBezTo>
                <a:cubicBezTo>
                  <a:pt x="512153" y="1006595"/>
                  <a:pt x="520845" y="1015302"/>
                  <a:pt x="520845" y="1026497"/>
                </a:cubicBezTo>
                <a:lnTo>
                  <a:pt x="520845" y="1073766"/>
                </a:lnTo>
                <a:lnTo>
                  <a:pt x="520845" y="1261596"/>
                </a:lnTo>
                <a:cubicBezTo>
                  <a:pt x="520845" y="1282743"/>
                  <a:pt x="538229" y="1300158"/>
                  <a:pt x="559337" y="1300158"/>
                </a:cubicBezTo>
                <a:lnTo>
                  <a:pt x="735657" y="1300158"/>
                </a:lnTo>
                <a:cubicBezTo>
                  <a:pt x="761733" y="1300158"/>
                  <a:pt x="782841" y="1279011"/>
                  <a:pt x="782841" y="1254133"/>
                </a:cubicBezTo>
                <a:cubicBezTo>
                  <a:pt x="782841" y="1228011"/>
                  <a:pt x="761733" y="1206864"/>
                  <a:pt x="735657" y="1206864"/>
                </a:cubicBezTo>
                <a:lnTo>
                  <a:pt x="623905" y="1206864"/>
                </a:lnTo>
                <a:cubicBezTo>
                  <a:pt x="612729" y="1206864"/>
                  <a:pt x="602797" y="1198157"/>
                  <a:pt x="602797" y="1186962"/>
                </a:cubicBezTo>
                <a:lnTo>
                  <a:pt x="602797" y="1047644"/>
                </a:lnTo>
                <a:cubicBezTo>
                  <a:pt x="602797" y="960570"/>
                  <a:pt x="569271" y="943155"/>
                  <a:pt x="513395" y="943155"/>
                </a:cubicBezTo>
                <a:lnTo>
                  <a:pt x="457519" y="943155"/>
                </a:lnTo>
                <a:lnTo>
                  <a:pt x="456277" y="943155"/>
                </a:lnTo>
                <a:lnTo>
                  <a:pt x="168205" y="943155"/>
                </a:lnTo>
                <a:cubicBezTo>
                  <a:pt x="118537" y="943155"/>
                  <a:pt x="104879" y="943155"/>
                  <a:pt x="73837" y="1053863"/>
                </a:cubicBezTo>
                <a:lnTo>
                  <a:pt x="42795" y="1195669"/>
                </a:lnTo>
                <a:cubicBezTo>
                  <a:pt x="39069" y="1210596"/>
                  <a:pt x="45277" y="1226767"/>
                  <a:pt x="56453" y="1237962"/>
                </a:cubicBezTo>
                <a:lnTo>
                  <a:pt x="147097" y="1321304"/>
                </a:lnTo>
                <a:lnTo>
                  <a:pt x="147097" y="1026497"/>
                </a:lnTo>
                <a:cubicBezTo>
                  <a:pt x="147097" y="1015302"/>
                  <a:pt x="157029" y="1006595"/>
                  <a:pt x="168205" y="1006595"/>
                </a:cubicBezTo>
                <a:cubicBezTo>
                  <a:pt x="179381" y="1006595"/>
                  <a:pt x="189313" y="1015302"/>
                  <a:pt x="189313" y="1026497"/>
                </a:cubicBezTo>
                <a:lnTo>
                  <a:pt x="189313" y="1500428"/>
                </a:lnTo>
                <a:cubicBezTo>
                  <a:pt x="189313" y="1511623"/>
                  <a:pt x="179381" y="1520330"/>
                  <a:pt x="168205" y="1520330"/>
                </a:cubicBezTo>
                <a:cubicBezTo>
                  <a:pt x="157029" y="1520330"/>
                  <a:pt x="147097" y="1511623"/>
                  <a:pt x="147097" y="1500428"/>
                </a:cubicBezTo>
                <a:lnTo>
                  <a:pt x="147097" y="1378524"/>
                </a:lnTo>
                <a:lnTo>
                  <a:pt x="27893" y="1267816"/>
                </a:lnTo>
                <a:cubicBezTo>
                  <a:pt x="5543" y="1247913"/>
                  <a:pt x="-4391" y="1215572"/>
                  <a:pt x="1819" y="1185718"/>
                </a:cubicBezTo>
                <a:lnTo>
                  <a:pt x="34103" y="1042668"/>
                </a:lnTo>
                <a:cubicBezTo>
                  <a:pt x="67629" y="924497"/>
                  <a:pt x="89979" y="900862"/>
                  <a:pt x="168205" y="900862"/>
                </a:cubicBezTo>
                <a:close/>
                <a:moveTo>
                  <a:pt x="1086045" y="725082"/>
                </a:moveTo>
                <a:lnTo>
                  <a:pt x="1141921" y="725082"/>
                </a:lnTo>
                <a:lnTo>
                  <a:pt x="1429993" y="725082"/>
                </a:lnTo>
                <a:cubicBezTo>
                  <a:pt x="1510703" y="725082"/>
                  <a:pt x="1533053" y="748724"/>
                  <a:pt x="1565337" y="865686"/>
                </a:cubicBezTo>
                <a:lnTo>
                  <a:pt x="1597621" y="1010023"/>
                </a:lnTo>
                <a:cubicBezTo>
                  <a:pt x="1603831" y="1039886"/>
                  <a:pt x="1595139" y="1070992"/>
                  <a:pt x="1571547" y="1093389"/>
                </a:cubicBezTo>
                <a:lnTo>
                  <a:pt x="1452345" y="1202886"/>
                </a:lnTo>
                <a:lnTo>
                  <a:pt x="1452345" y="1604789"/>
                </a:lnTo>
                <a:cubicBezTo>
                  <a:pt x="1452345" y="1615988"/>
                  <a:pt x="1443653" y="1624698"/>
                  <a:pt x="1431235" y="1624698"/>
                </a:cubicBezTo>
                <a:cubicBezTo>
                  <a:pt x="1420061" y="1624698"/>
                  <a:pt x="1410127" y="1615988"/>
                  <a:pt x="1410127" y="1604789"/>
                </a:cubicBezTo>
                <a:lnTo>
                  <a:pt x="1410127" y="851999"/>
                </a:lnTo>
                <a:cubicBezTo>
                  <a:pt x="1410127" y="839556"/>
                  <a:pt x="1420061" y="829602"/>
                  <a:pt x="1431235" y="829602"/>
                </a:cubicBezTo>
                <a:cubicBezTo>
                  <a:pt x="1443653" y="829602"/>
                  <a:pt x="1452345" y="839556"/>
                  <a:pt x="1452345" y="851999"/>
                </a:cubicBezTo>
                <a:lnTo>
                  <a:pt x="1452345" y="959007"/>
                </a:lnTo>
                <a:lnTo>
                  <a:pt x="1466003" y="945320"/>
                </a:lnTo>
                <a:cubicBezTo>
                  <a:pt x="1474695" y="937854"/>
                  <a:pt x="1487111" y="937854"/>
                  <a:pt x="1495803" y="945320"/>
                </a:cubicBezTo>
                <a:cubicBezTo>
                  <a:pt x="1504495" y="954030"/>
                  <a:pt x="1504495" y="966473"/>
                  <a:pt x="1495803" y="975183"/>
                </a:cubicBezTo>
                <a:lnTo>
                  <a:pt x="1452345" y="1018733"/>
                </a:lnTo>
                <a:lnTo>
                  <a:pt x="1452345" y="1145649"/>
                </a:lnTo>
                <a:lnTo>
                  <a:pt x="1542987" y="1061038"/>
                </a:lnTo>
                <a:cubicBezTo>
                  <a:pt x="1554163" y="1051084"/>
                  <a:pt x="1560371" y="1034908"/>
                  <a:pt x="1556647" y="1018733"/>
                </a:cubicBezTo>
                <a:lnTo>
                  <a:pt x="1525603" y="876885"/>
                </a:lnTo>
                <a:cubicBezTo>
                  <a:pt x="1494561" y="767388"/>
                  <a:pt x="1480903" y="767388"/>
                  <a:pt x="1429993" y="767388"/>
                </a:cubicBezTo>
                <a:lnTo>
                  <a:pt x="1141921" y="767388"/>
                </a:lnTo>
                <a:lnTo>
                  <a:pt x="1086045" y="767388"/>
                </a:lnTo>
                <a:cubicBezTo>
                  <a:pt x="1031411" y="767388"/>
                  <a:pt x="996643" y="784808"/>
                  <a:pt x="996643" y="871907"/>
                </a:cubicBezTo>
                <a:lnTo>
                  <a:pt x="996643" y="990114"/>
                </a:lnTo>
                <a:lnTo>
                  <a:pt x="1023961" y="990114"/>
                </a:lnTo>
                <a:cubicBezTo>
                  <a:pt x="1035137" y="990114"/>
                  <a:pt x="1045069" y="998824"/>
                  <a:pt x="1045069" y="1010023"/>
                </a:cubicBezTo>
                <a:cubicBezTo>
                  <a:pt x="1045069" y="1022466"/>
                  <a:pt x="1035137" y="1031176"/>
                  <a:pt x="1023961" y="1031176"/>
                </a:cubicBezTo>
                <a:lnTo>
                  <a:pt x="862541" y="1031176"/>
                </a:lnTo>
                <a:cubicBezTo>
                  <a:pt x="837707" y="1031176"/>
                  <a:pt x="816599" y="1052328"/>
                  <a:pt x="816599" y="1077214"/>
                </a:cubicBezTo>
                <a:cubicBezTo>
                  <a:pt x="816599" y="1103344"/>
                  <a:pt x="837707" y="1123252"/>
                  <a:pt x="862541" y="1123252"/>
                </a:cubicBezTo>
                <a:lnTo>
                  <a:pt x="1077353" y="1123252"/>
                </a:lnTo>
                <a:lnTo>
                  <a:pt x="1077353" y="851999"/>
                </a:lnTo>
                <a:cubicBezTo>
                  <a:pt x="1077353" y="839556"/>
                  <a:pt x="1087287" y="829602"/>
                  <a:pt x="1099705" y="829602"/>
                </a:cubicBezTo>
                <a:cubicBezTo>
                  <a:pt x="1110879" y="829602"/>
                  <a:pt x="1119571" y="839556"/>
                  <a:pt x="1119571" y="851999"/>
                </a:cubicBezTo>
                <a:lnTo>
                  <a:pt x="1119571" y="1604789"/>
                </a:lnTo>
                <a:cubicBezTo>
                  <a:pt x="1119571" y="1615988"/>
                  <a:pt x="1110879" y="1624698"/>
                  <a:pt x="1099705" y="1624698"/>
                </a:cubicBezTo>
                <a:cubicBezTo>
                  <a:pt x="1087287" y="1624698"/>
                  <a:pt x="1077353" y="1615988"/>
                  <a:pt x="1077353" y="1604789"/>
                </a:cubicBezTo>
                <a:lnTo>
                  <a:pt x="1077353" y="1165558"/>
                </a:lnTo>
                <a:lnTo>
                  <a:pt x="862541" y="1165558"/>
                </a:lnTo>
                <a:cubicBezTo>
                  <a:pt x="814115" y="1165558"/>
                  <a:pt x="775623" y="1125741"/>
                  <a:pt x="775623" y="1077214"/>
                </a:cubicBezTo>
                <a:cubicBezTo>
                  <a:pt x="775623" y="1029931"/>
                  <a:pt x="814115" y="990114"/>
                  <a:pt x="862541" y="990114"/>
                </a:cubicBezTo>
                <a:lnTo>
                  <a:pt x="954427" y="990114"/>
                </a:lnTo>
                <a:lnTo>
                  <a:pt x="954427" y="871907"/>
                </a:lnTo>
                <a:cubicBezTo>
                  <a:pt x="954427" y="773609"/>
                  <a:pt x="997885" y="725082"/>
                  <a:pt x="1086045" y="725082"/>
                </a:cubicBezTo>
                <a:close/>
                <a:moveTo>
                  <a:pt x="338309" y="564083"/>
                </a:moveTo>
                <a:cubicBezTo>
                  <a:pt x="275193" y="564083"/>
                  <a:pt x="224453" y="615024"/>
                  <a:pt x="224453" y="678391"/>
                </a:cubicBezTo>
                <a:cubicBezTo>
                  <a:pt x="224453" y="741757"/>
                  <a:pt x="275193" y="792699"/>
                  <a:pt x="338309" y="792699"/>
                </a:cubicBezTo>
                <a:cubicBezTo>
                  <a:pt x="401423" y="792699"/>
                  <a:pt x="452163" y="741757"/>
                  <a:pt x="452163" y="678391"/>
                </a:cubicBezTo>
                <a:cubicBezTo>
                  <a:pt x="452163" y="615024"/>
                  <a:pt x="401423" y="564083"/>
                  <a:pt x="338309" y="564083"/>
                </a:cubicBezTo>
                <a:close/>
                <a:moveTo>
                  <a:pt x="338309" y="521838"/>
                </a:moveTo>
                <a:cubicBezTo>
                  <a:pt x="423699" y="521838"/>
                  <a:pt x="494241" y="592660"/>
                  <a:pt x="494241" y="678391"/>
                </a:cubicBezTo>
                <a:cubicBezTo>
                  <a:pt x="494241" y="764122"/>
                  <a:pt x="423699" y="833701"/>
                  <a:pt x="338309" y="833701"/>
                </a:cubicBezTo>
                <a:cubicBezTo>
                  <a:pt x="252917" y="833701"/>
                  <a:pt x="182377" y="764122"/>
                  <a:pt x="182377" y="678391"/>
                </a:cubicBezTo>
                <a:cubicBezTo>
                  <a:pt x="182377" y="592660"/>
                  <a:pt x="252917" y="521838"/>
                  <a:pt x="338309" y="521838"/>
                </a:cubicBezTo>
                <a:close/>
                <a:moveTo>
                  <a:pt x="1261139" y="382648"/>
                </a:moveTo>
                <a:cubicBezTo>
                  <a:pt x="1199261" y="382648"/>
                  <a:pt x="1148521" y="433388"/>
                  <a:pt x="1148521" y="496503"/>
                </a:cubicBezTo>
                <a:cubicBezTo>
                  <a:pt x="1148521" y="558381"/>
                  <a:pt x="1199261" y="610358"/>
                  <a:pt x="1261139" y="610358"/>
                </a:cubicBezTo>
                <a:cubicBezTo>
                  <a:pt x="1323017" y="610358"/>
                  <a:pt x="1374993" y="558381"/>
                  <a:pt x="1374993" y="496503"/>
                </a:cubicBezTo>
                <a:cubicBezTo>
                  <a:pt x="1374993" y="433388"/>
                  <a:pt x="1323017" y="382648"/>
                  <a:pt x="1261139" y="382648"/>
                </a:cubicBezTo>
                <a:close/>
                <a:moveTo>
                  <a:pt x="1261139" y="340571"/>
                </a:moveTo>
                <a:cubicBezTo>
                  <a:pt x="1346529" y="340571"/>
                  <a:pt x="1417071" y="409874"/>
                  <a:pt x="1417071" y="496503"/>
                </a:cubicBezTo>
                <a:cubicBezTo>
                  <a:pt x="1417071" y="581894"/>
                  <a:pt x="1346529" y="652435"/>
                  <a:pt x="1261139" y="652435"/>
                </a:cubicBezTo>
                <a:cubicBezTo>
                  <a:pt x="1175747" y="652435"/>
                  <a:pt x="1105207" y="581894"/>
                  <a:pt x="1105207" y="496503"/>
                </a:cubicBezTo>
                <a:cubicBezTo>
                  <a:pt x="1105207" y="409874"/>
                  <a:pt x="1175747" y="340571"/>
                  <a:pt x="1261139" y="340571"/>
                </a:cubicBezTo>
                <a:close/>
                <a:moveTo>
                  <a:pt x="181907" y="163698"/>
                </a:moveTo>
                <a:cubicBezTo>
                  <a:pt x="150767" y="163698"/>
                  <a:pt x="124607" y="188690"/>
                  <a:pt x="124607" y="219930"/>
                </a:cubicBezTo>
                <a:lnTo>
                  <a:pt x="124607" y="326146"/>
                </a:lnTo>
                <a:cubicBezTo>
                  <a:pt x="124607" y="358636"/>
                  <a:pt x="150767" y="383628"/>
                  <a:pt x="181907" y="383628"/>
                </a:cubicBezTo>
                <a:lnTo>
                  <a:pt x="439759" y="383628"/>
                </a:lnTo>
                <a:cubicBezTo>
                  <a:pt x="448479" y="383628"/>
                  <a:pt x="455953" y="387377"/>
                  <a:pt x="462181" y="393625"/>
                </a:cubicBezTo>
                <a:cubicBezTo>
                  <a:pt x="469655" y="402372"/>
                  <a:pt x="478373" y="419866"/>
                  <a:pt x="473391" y="482347"/>
                </a:cubicBezTo>
                <a:cubicBezTo>
                  <a:pt x="474637" y="483596"/>
                  <a:pt x="475883" y="483596"/>
                  <a:pt x="475883" y="483596"/>
                </a:cubicBezTo>
                <a:lnTo>
                  <a:pt x="478373" y="483596"/>
                </a:lnTo>
                <a:cubicBezTo>
                  <a:pt x="526955" y="476099"/>
                  <a:pt x="575535" y="462353"/>
                  <a:pt x="602939" y="411119"/>
                </a:cubicBezTo>
                <a:cubicBezTo>
                  <a:pt x="611659" y="393625"/>
                  <a:pt x="629099" y="383628"/>
                  <a:pt x="647783" y="383628"/>
                </a:cubicBezTo>
                <a:lnTo>
                  <a:pt x="698855" y="383628"/>
                </a:lnTo>
                <a:cubicBezTo>
                  <a:pt x="729997" y="383628"/>
                  <a:pt x="756155" y="358636"/>
                  <a:pt x="756155" y="326146"/>
                </a:cubicBezTo>
                <a:lnTo>
                  <a:pt x="756155" y="288658"/>
                </a:lnTo>
                <a:lnTo>
                  <a:pt x="756155" y="219930"/>
                </a:lnTo>
                <a:cubicBezTo>
                  <a:pt x="756155" y="188690"/>
                  <a:pt x="729997" y="163698"/>
                  <a:pt x="698855" y="163698"/>
                </a:cubicBezTo>
                <a:lnTo>
                  <a:pt x="530691" y="163698"/>
                </a:lnTo>
                <a:close/>
                <a:moveTo>
                  <a:pt x="626607" y="41237"/>
                </a:moveTo>
                <a:cubicBezTo>
                  <a:pt x="596711" y="41237"/>
                  <a:pt x="573043" y="64980"/>
                  <a:pt x="573043" y="93720"/>
                </a:cubicBezTo>
                <a:lnTo>
                  <a:pt x="573043" y="121212"/>
                </a:lnTo>
                <a:lnTo>
                  <a:pt x="698855" y="121212"/>
                </a:lnTo>
                <a:cubicBezTo>
                  <a:pt x="753663" y="121212"/>
                  <a:pt x="797261" y="164948"/>
                  <a:pt x="797261" y="219930"/>
                </a:cubicBezTo>
                <a:lnTo>
                  <a:pt x="797261" y="247421"/>
                </a:lnTo>
                <a:lnTo>
                  <a:pt x="901897" y="247421"/>
                </a:lnTo>
                <a:cubicBezTo>
                  <a:pt x="920581" y="247421"/>
                  <a:pt x="936775" y="257418"/>
                  <a:pt x="946741" y="273663"/>
                </a:cubicBezTo>
                <a:cubicBezTo>
                  <a:pt x="977881" y="333644"/>
                  <a:pt x="1033937" y="339892"/>
                  <a:pt x="1057605" y="341142"/>
                </a:cubicBezTo>
                <a:cubicBezTo>
                  <a:pt x="1058849" y="341142"/>
                  <a:pt x="1061341" y="341142"/>
                  <a:pt x="1062587" y="339892"/>
                </a:cubicBezTo>
                <a:cubicBezTo>
                  <a:pt x="1063833" y="338642"/>
                  <a:pt x="1065077" y="336143"/>
                  <a:pt x="1065077" y="332394"/>
                </a:cubicBezTo>
                <a:cubicBezTo>
                  <a:pt x="1065077" y="329895"/>
                  <a:pt x="1065077" y="328646"/>
                  <a:pt x="1063833" y="324897"/>
                </a:cubicBezTo>
                <a:cubicBezTo>
                  <a:pt x="1062587" y="297405"/>
                  <a:pt x="1060095" y="272413"/>
                  <a:pt x="1073797" y="257418"/>
                </a:cubicBezTo>
                <a:cubicBezTo>
                  <a:pt x="1080025" y="251170"/>
                  <a:pt x="1088745" y="247421"/>
                  <a:pt x="1097465" y="247421"/>
                </a:cubicBezTo>
                <a:lnTo>
                  <a:pt x="1112413" y="247421"/>
                </a:lnTo>
                <a:cubicBezTo>
                  <a:pt x="1142309" y="247421"/>
                  <a:pt x="1165977" y="223679"/>
                  <a:pt x="1165977" y="194938"/>
                </a:cubicBezTo>
                <a:lnTo>
                  <a:pt x="1165977" y="93720"/>
                </a:lnTo>
                <a:cubicBezTo>
                  <a:pt x="1165977" y="64980"/>
                  <a:pt x="1142309" y="41237"/>
                  <a:pt x="1112413" y="41237"/>
                </a:cubicBezTo>
                <a:close/>
                <a:moveTo>
                  <a:pt x="626607" y="0"/>
                </a:moveTo>
                <a:lnTo>
                  <a:pt x="1112413" y="0"/>
                </a:lnTo>
                <a:cubicBezTo>
                  <a:pt x="1165977" y="0"/>
                  <a:pt x="1208329" y="42487"/>
                  <a:pt x="1208329" y="93720"/>
                </a:cubicBezTo>
                <a:lnTo>
                  <a:pt x="1208329" y="194938"/>
                </a:lnTo>
                <a:cubicBezTo>
                  <a:pt x="1208329" y="246172"/>
                  <a:pt x="1165977" y="288658"/>
                  <a:pt x="1112413" y="288658"/>
                </a:cubicBezTo>
                <a:lnTo>
                  <a:pt x="1104939" y="288658"/>
                </a:lnTo>
                <a:cubicBezTo>
                  <a:pt x="1103693" y="298655"/>
                  <a:pt x="1104939" y="314900"/>
                  <a:pt x="1106185" y="321148"/>
                </a:cubicBezTo>
                <a:cubicBezTo>
                  <a:pt x="1106185" y="326146"/>
                  <a:pt x="1106185" y="329895"/>
                  <a:pt x="1106185" y="332394"/>
                </a:cubicBezTo>
                <a:cubicBezTo>
                  <a:pt x="1106185" y="347390"/>
                  <a:pt x="1101201" y="359886"/>
                  <a:pt x="1092483" y="369882"/>
                </a:cubicBezTo>
                <a:cubicBezTo>
                  <a:pt x="1083763" y="378630"/>
                  <a:pt x="1071307" y="383628"/>
                  <a:pt x="1057605" y="383628"/>
                </a:cubicBezTo>
                <a:lnTo>
                  <a:pt x="1056359" y="383628"/>
                </a:lnTo>
                <a:cubicBezTo>
                  <a:pt x="1026463" y="382378"/>
                  <a:pt x="950477" y="373631"/>
                  <a:pt x="908125" y="293657"/>
                </a:cubicBezTo>
                <a:cubicBezTo>
                  <a:pt x="906879" y="291157"/>
                  <a:pt x="904389" y="288658"/>
                  <a:pt x="901897" y="288658"/>
                </a:cubicBezTo>
                <a:lnTo>
                  <a:pt x="797261" y="288658"/>
                </a:lnTo>
                <a:lnTo>
                  <a:pt x="797261" y="326146"/>
                </a:lnTo>
                <a:cubicBezTo>
                  <a:pt x="797261" y="381129"/>
                  <a:pt x="753663" y="424865"/>
                  <a:pt x="698855" y="424865"/>
                </a:cubicBezTo>
                <a:lnTo>
                  <a:pt x="647783" y="424865"/>
                </a:lnTo>
                <a:cubicBezTo>
                  <a:pt x="644047" y="424865"/>
                  <a:pt x="641555" y="427364"/>
                  <a:pt x="639063" y="431113"/>
                </a:cubicBezTo>
                <a:cubicBezTo>
                  <a:pt x="604185" y="498591"/>
                  <a:pt x="541903" y="517335"/>
                  <a:pt x="484603" y="524833"/>
                </a:cubicBezTo>
                <a:lnTo>
                  <a:pt x="480865" y="526083"/>
                </a:lnTo>
                <a:cubicBezTo>
                  <a:pt x="479619" y="526083"/>
                  <a:pt x="477129" y="526083"/>
                  <a:pt x="475883" y="526083"/>
                </a:cubicBezTo>
                <a:cubicBezTo>
                  <a:pt x="463427" y="526083"/>
                  <a:pt x="453461" y="521084"/>
                  <a:pt x="445987" y="513587"/>
                </a:cubicBezTo>
                <a:cubicBezTo>
                  <a:pt x="436021" y="504839"/>
                  <a:pt x="431039" y="492343"/>
                  <a:pt x="432285" y="478598"/>
                </a:cubicBezTo>
                <a:cubicBezTo>
                  <a:pt x="433531" y="451107"/>
                  <a:pt x="432285" y="433612"/>
                  <a:pt x="431039" y="424865"/>
                </a:cubicBezTo>
                <a:lnTo>
                  <a:pt x="181907" y="424865"/>
                </a:lnTo>
                <a:cubicBezTo>
                  <a:pt x="127099" y="424865"/>
                  <a:pt x="83501" y="381129"/>
                  <a:pt x="83501" y="326146"/>
                </a:cubicBezTo>
                <a:lnTo>
                  <a:pt x="83501" y="219930"/>
                </a:lnTo>
                <a:cubicBezTo>
                  <a:pt x="83501" y="164948"/>
                  <a:pt x="127099" y="121212"/>
                  <a:pt x="181907" y="121212"/>
                </a:cubicBezTo>
                <a:lnTo>
                  <a:pt x="530691" y="121212"/>
                </a:lnTo>
                <a:lnTo>
                  <a:pt x="530691" y="93720"/>
                </a:lnTo>
                <a:cubicBezTo>
                  <a:pt x="530691" y="42487"/>
                  <a:pt x="573043" y="0"/>
                  <a:pt x="6266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5" name="Freeform 313">
            <a:extLst>
              <a:ext uri="{FF2B5EF4-FFF2-40B4-BE49-F238E27FC236}">
                <a16:creationId xmlns:a16="http://schemas.microsoft.com/office/drawing/2014/main" id="{85A20853-8B64-2741-8495-FB3211E9D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0663" y="1868976"/>
            <a:ext cx="3386463" cy="1200232"/>
          </a:xfrm>
          <a:custGeom>
            <a:avLst/>
            <a:gdLst>
              <a:gd name="T0" fmla="*/ 5319 w 5438"/>
              <a:gd name="T1" fmla="*/ 0 h 1929"/>
              <a:gd name="T2" fmla="*/ 0 w 5438"/>
              <a:gd name="T3" fmla="*/ 0 h 1929"/>
              <a:gd name="T4" fmla="*/ 0 w 5438"/>
              <a:gd name="T5" fmla="*/ 1928 h 1929"/>
              <a:gd name="T6" fmla="*/ 5319 w 5438"/>
              <a:gd name="T7" fmla="*/ 1928 h 1929"/>
              <a:gd name="T8" fmla="*/ 5319 w 5438"/>
              <a:gd name="T9" fmla="*/ 1928 h 1929"/>
              <a:gd name="T10" fmla="*/ 5437 w 5438"/>
              <a:gd name="T11" fmla="*/ 1798 h 1929"/>
              <a:gd name="T12" fmla="*/ 5437 w 5438"/>
              <a:gd name="T13" fmla="*/ 130 h 1929"/>
              <a:gd name="T14" fmla="*/ 5437 w 5438"/>
              <a:gd name="T15" fmla="*/ 130 h 1929"/>
              <a:gd name="T16" fmla="*/ 5319 w 5438"/>
              <a:gd name="T17" fmla="*/ 0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38" h="1929">
                <a:moveTo>
                  <a:pt x="5319" y="0"/>
                </a:moveTo>
                <a:lnTo>
                  <a:pt x="0" y="0"/>
                </a:lnTo>
                <a:lnTo>
                  <a:pt x="0" y="1928"/>
                </a:lnTo>
                <a:lnTo>
                  <a:pt x="5319" y="1928"/>
                </a:lnTo>
                <a:lnTo>
                  <a:pt x="5319" y="1928"/>
                </a:lnTo>
                <a:cubicBezTo>
                  <a:pt x="5384" y="1928"/>
                  <a:pt x="5437" y="1870"/>
                  <a:pt x="5437" y="1798"/>
                </a:cubicBezTo>
                <a:lnTo>
                  <a:pt x="5437" y="130"/>
                </a:lnTo>
                <a:lnTo>
                  <a:pt x="5437" y="130"/>
                </a:lnTo>
                <a:cubicBezTo>
                  <a:pt x="5437" y="59"/>
                  <a:pt x="5384" y="0"/>
                  <a:pt x="5319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6" name="Freeform 315">
            <a:extLst>
              <a:ext uri="{FF2B5EF4-FFF2-40B4-BE49-F238E27FC236}">
                <a16:creationId xmlns:a16="http://schemas.microsoft.com/office/drawing/2014/main" id="{F96AB8B8-AB37-C54B-B156-5753FE251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211" y="1753622"/>
            <a:ext cx="464162" cy="115354"/>
          </a:xfrm>
          <a:custGeom>
            <a:avLst/>
            <a:gdLst>
              <a:gd name="T0" fmla="*/ 62 w 745"/>
              <a:gd name="T1" fmla="*/ 103 h 186"/>
              <a:gd name="T2" fmla="*/ 62 w 745"/>
              <a:gd name="T3" fmla="*/ 168 h 186"/>
              <a:gd name="T4" fmla="*/ 62 w 745"/>
              <a:gd name="T5" fmla="*/ 185 h 186"/>
              <a:gd name="T6" fmla="*/ 744 w 745"/>
              <a:gd name="T7" fmla="*/ 185 h 186"/>
              <a:gd name="T8" fmla="*/ 0 w 745"/>
              <a:gd name="T9" fmla="*/ 0 h 186"/>
              <a:gd name="T10" fmla="*/ 0 w 745"/>
              <a:gd name="T11" fmla="*/ 0 h 186"/>
              <a:gd name="T12" fmla="*/ 62 w 745"/>
              <a:gd name="T13" fmla="*/ 10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" h="186">
                <a:moveTo>
                  <a:pt x="62" y="103"/>
                </a:moveTo>
                <a:lnTo>
                  <a:pt x="62" y="168"/>
                </a:lnTo>
                <a:lnTo>
                  <a:pt x="62" y="185"/>
                </a:lnTo>
                <a:lnTo>
                  <a:pt x="744" y="185"/>
                </a:lnTo>
                <a:lnTo>
                  <a:pt x="0" y="0"/>
                </a:lnTo>
                <a:lnTo>
                  <a:pt x="0" y="0"/>
                </a:lnTo>
                <a:cubicBezTo>
                  <a:pt x="37" y="20"/>
                  <a:pt x="62" y="59"/>
                  <a:pt x="62" y="103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7" name="Freeform 316">
            <a:extLst>
              <a:ext uri="{FF2B5EF4-FFF2-40B4-BE49-F238E27FC236}">
                <a16:creationId xmlns:a16="http://schemas.microsoft.com/office/drawing/2014/main" id="{3D5D745D-36EA-5B4A-89BB-25D102444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211" y="3071953"/>
            <a:ext cx="464162" cy="115354"/>
          </a:xfrm>
          <a:custGeom>
            <a:avLst/>
            <a:gdLst>
              <a:gd name="T0" fmla="*/ 62 w 745"/>
              <a:gd name="T1" fmla="*/ 0 h 187"/>
              <a:gd name="T2" fmla="*/ 62 w 745"/>
              <a:gd name="T3" fmla="*/ 19 h 187"/>
              <a:gd name="T4" fmla="*/ 62 w 745"/>
              <a:gd name="T5" fmla="*/ 83 h 187"/>
              <a:gd name="T6" fmla="*/ 62 w 745"/>
              <a:gd name="T7" fmla="*/ 83 h 187"/>
              <a:gd name="T8" fmla="*/ 0 w 745"/>
              <a:gd name="T9" fmla="*/ 186 h 187"/>
              <a:gd name="T10" fmla="*/ 744 w 745"/>
              <a:gd name="T11" fmla="*/ 0 h 187"/>
              <a:gd name="T12" fmla="*/ 62 w 745"/>
              <a:gd name="T13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" h="187">
                <a:moveTo>
                  <a:pt x="62" y="0"/>
                </a:moveTo>
                <a:lnTo>
                  <a:pt x="62" y="19"/>
                </a:lnTo>
                <a:lnTo>
                  <a:pt x="62" y="83"/>
                </a:lnTo>
                <a:lnTo>
                  <a:pt x="62" y="83"/>
                </a:lnTo>
                <a:cubicBezTo>
                  <a:pt x="62" y="128"/>
                  <a:pt x="37" y="166"/>
                  <a:pt x="0" y="186"/>
                </a:cubicBezTo>
                <a:lnTo>
                  <a:pt x="744" y="0"/>
                </a:lnTo>
                <a:lnTo>
                  <a:pt x="62" y="0"/>
                </a:ln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8" name="Freeform 317">
            <a:extLst>
              <a:ext uri="{FF2B5EF4-FFF2-40B4-BE49-F238E27FC236}">
                <a16:creationId xmlns:a16="http://schemas.microsoft.com/office/drawing/2014/main" id="{2D00CB9A-B5B3-1C40-8DE0-27CBB3F4E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810" y="1745384"/>
            <a:ext cx="1301852" cy="1447417"/>
          </a:xfrm>
          <a:custGeom>
            <a:avLst/>
            <a:gdLst>
              <a:gd name="T0" fmla="*/ 2026 w 2089"/>
              <a:gd name="T1" fmla="*/ 13 h 2326"/>
              <a:gd name="T2" fmla="*/ 2026 w 2089"/>
              <a:gd name="T3" fmla="*/ 13 h 2326"/>
              <a:gd name="T4" fmla="*/ 1972 w 2089"/>
              <a:gd name="T5" fmla="*/ 0 h 2326"/>
              <a:gd name="T6" fmla="*/ 117 w 2089"/>
              <a:gd name="T7" fmla="*/ 0 h 2326"/>
              <a:gd name="T8" fmla="*/ 117 w 2089"/>
              <a:gd name="T9" fmla="*/ 0 h 2326"/>
              <a:gd name="T10" fmla="*/ 0 w 2089"/>
              <a:gd name="T11" fmla="*/ 116 h 2326"/>
              <a:gd name="T12" fmla="*/ 0 w 2089"/>
              <a:gd name="T13" fmla="*/ 2209 h 2326"/>
              <a:gd name="T14" fmla="*/ 0 w 2089"/>
              <a:gd name="T15" fmla="*/ 2209 h 2326"/>
              <a:gd name="T16" fmla="*/ 117 w 2089"/>
              <a:gd name="T17" fmla="*/ 2325 h 2326"/>
              <a:gd name="T18" fmla="*/ 1972 w 2089"/>
              <a:gd name="T19" fmla="*/ 2325 h 2326"/>
              <a:gd name="T20" fmla="*/ 2026 w 2089"/>
              <a:gd name="T21" fmla="*/ 2312 h 2326"/>
              <a:gd name="T22" fmla="*/ 2026 w 2089"/>
              <a:gd name="T23" fmla="*/ 2312 h 2326"/>
              <a:gd name="T24" fmla="*/ 2088 w 2089"/>
              <a:gd name="T25" fmla="*/ 2209 h 2326"/>
              <a:gd name="T26" fmla="*/ 2088 w 2089"/>
              <a:gd name="T27" fmla="*/ 2145 h 2326"/>
              <a:gd name="T28" fmla="*/ 2088 w 2089"/>
              <a:gd name="T29" fmla="*/ 2126 h 2326"/>
              <a:gd name="T30" fmla="*/ 2088 w 2089"/>
              <a:gd name="T31" fmla="*/ 198 h 2326"/>
              <a:gd name="T32" fmla="*/ 2088 w 2089"/>
              <a:gd name="T33" fmla="*/ 181 h 2326"/>
              <a:gd name="T34" fmla="*/ 2088 w 2089"/>
              <a:gd name="T35" fmla="*/ 116 h 2326"/>
              <a:gd name="T36" fmla="*/ 2088 w 2089"/>
              <a:gd name="T37" fmla="*/ 116 h 2326"/>
              <a:gd name="T38" fmla="*/ 2026 w 2089"/>
              <a:gd name="T39" fmla="*/ 13 h 2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9" h="2326">
                <a:moveTo>
                  <a:pt x="2026" y="13"/>
                </a:moveTo>
                <a:lnTo>
                  <a:pt x="2026" y="13"/>
                </a:lnTo>
                <a:cubicBezTo>
                  <a:pt x="2009" y="4"/>
                  <a:pt x="1991" y="0"/>
                  <a:pt x="1972" y="0"/>
                </a:cubicBezTo>
                <a:lnTo>
                  <a:pt x="117" y="0"/>
                </a:lnTo>
                <a:lnTo>
                  <a:pt x="117" y="0"/>
                </a:lnTo>
                <a:cubicBezTo>
                  <a:pt x="52" y="0"/>
                  <a:pt x="0" y="52"/>
                  <a:pt x="0" y="116"/>
                </a:cubicBezTo>
                <a:lnTo>
                  <a:pt x="0" y="2209"/>
                </a:lnTo>
                <a:lnTo>
                  <a:pt x="0" y="2209"/>
                </a:lnTo>
                <a:cubicBezTo>
                  <a:pt x="0" y="2273"/>
                  <a:pt x="52" y="2325"/>
                  <a:pt x="117" y="2325"/>
                </a:cubicBezTo>
                <a:lnTo>
                  <a:pt x="1972" y="2325"/>
                </a:lnTo>
                <a:lnTo>
                  <a:pt x="2026" y="2312"/>
                </a:lnTo>
                <a:lnTo>
                  <a:pt x="2026" y="2312"/>
                </a:lnTo>
                <a:cubicBezTo>
                  <a:pt x="2063" y="2292"/>
                  <a:pt x="2088" y="2254"/>
                  <a:pt x="2088" y="2209"/>
                </a:cubicBezTo>
                <a:lnTo>
                  <a:pt x="2088" y="2145"/>
                </a:lnTo>
                <a:lnTo>
                  <a:pt x="2088" y="2126"/>
                </a:lnTo>
                <a:lnTo>
                  <a:pt x="2088" y="198"/>
                </a:lnTo>
                <a:lnTo>
                  <a:pt x="2088" y="181"/>
                </a:lnTo>
                <a:lnTo>
                  <a:pt x="2088" y="116"/>
                </a:lnTo>
                <a:lnTo>
                  <a:pt x="2088" y="116"/>
                </a:lnTo>
                <a:cubicBezTo>
                  <a:pt x="2088" y="72"/>
                  <a:pt x="2063" y="33"/>
                  <a:pt x="2026" y="1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9" name="Freeform 318">
            <a:extLst>
              <a:ext uri="{FF2B5EF4-FFF2-40B4-BE49-F238E27FC236}">
                <a16:creationId xmlns:a16="http://schemas.microsoft.com/office/drawing/2014/main" id="{DCAD0AFC-4EDC-634E-9137-576ADB169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0663" y="3461960"/>
            <a:ext cx="3386463" cy="1200232"/>
          </a:xfrm>
          <a:custGeom>
            <a:avLst/>
            <a:gdLst>
              <a:gd name="T0" fmla="*/ 5319 w 5438"/>
              <a:gd name="T1" fmla="*/ 0 h 1929"/>
              <a:gd name="T2" fmla="*/ 0 w 5438"/>
              <a:gd name="T3" fmla="*/ 0 h 1929"/>
              <a:gd name="T4" fmla="*/ 0 w 5438"/>
              <a:gd name="T5" fmla="*/ 1928 h 1929"/>
              <a:gd name="T6" fmla="*/ 5319 w 5438"/>
              <a:gd name="T7" fmla="*/ 1928 h 1929"/>
              <a:gd name="T8" fmla="*/ 5319 w 5438"/>
              <a:gd name="T9" fmla="*/ 1928 h 1929"/>
              <a:gd name="T10" fmla="*/ 5437 w 5438"/>
              <a:gd name="T11" fmla="*/ 1798 h 1929"/>
              <a:gd name="T12" fmla="*/ 5437 w 5438"/>
              <a:gd name="T13" fmla="*/ 130 h 1929"/>
              <a:gd name="T14" fmla="*/ 5437 w 5438"/>
              <a:gd name="T15" fmla="*/ 130 h 1929"/>
              <a:gd name="T16" fmla="*/ 5319 w 5438"/>
              <a:gd name="T17" fmla="*/ 0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38" h="1929">
                <a:moveTo>
                  <a:pt x="5319" y="0"/>
                </a:moveTo>
                <a:lnTo>
                  <a:pt x="0" y="0"/>
                </a:lnTo>
                <a:lnTo>
                  <a:pt x="0" y="1928"/>
                </a:lnTo>
                <a:lnTo>
                  <a:pt x="5319" y="1928"/>
                </a:lnTo>
                <a:lnTo>
                  <a:pt x="5319" y="1928"/>
                </a:lnTo>
                <a:cubicBezTo>
                  <a:pt x="5384" y="1928"/>
                  <a:pt x="5437" y="1870"/>
                  <a:pt x="5437" y="1798"/>
                </a:cubicBezTo>
                <a:lnTo>
                  <a:pt x="5437" y="130"/>
                </a:lnTo>
                <a:lnTo>
                  <a:pt x="5437" y="130"/>
                </a:lnTo>
                <a:cubicBezTo>
                  <a:pt x="5437" y="59"/>
                  <a:pt x="5384" y="0"/>
                  <a:pt x="5319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0" name="Freeform 320">
            <a:extLst>
              <a:ext uri="{FF2B5EF4-FFF2-40B4-BE49-F238E27FC236}">
                <a16:creationId xmlns:a16="http://schemas.microsoft.com/office/drawing/2014/main" id="{25108DC2-2E0C-9344-B593-5F2671C3F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211" y="3346606"/>
            <a:ext cx="464162" cy="115354"/>
          </a:xfrm>
          <a:custGeom>
            <a:avLst/>
            <a:gdLst>
              <a:gd name="T0" fmla="*/ 62 w 745"/>
              <a:gd name="T1" fmla="*/ 102 h 185"/>
              <a:gd name="T2" fmla="*/ 62 w 745"/>
              <a:gd name="T3" fmla="*/ 166 h 185"/>
              <a:gd name="T4" fmla="*/ 62 w 745"/>
              <a:gd name="T5" fmla="*/ 184 h 185"/>
              <a:gd name="T6" fmla="*/ 744 w 745"/>
              <a:gd name="T7" fmla="*/ 184 h 185"/>
              <a:gd name="T8" fmla="*/ 0 w 745"/>
              <a:gd name="T9" fmla="*/ 0 h 185"/>
              <a:gd name="T10" fmla="*/ 0 w 745"/>
              <a:gd name="T11" fmla="*/ 0 h 185"/>
              <a:gd name="T12" fmla="*/ 62 w 745"/>
              <a:gd name="T13" fmla="*/ 10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" h="185">
                <a:moveTo>
                  <a:pt x="62" y="102"/>
                </a:moveTo>
                <a:lnTo>
                  <a:pt x="62" y="166"/>
                </a:lnTo>
                <a:lnTo>
                  <a:pt x="62" y="184"/>
                </a:lnTo>
                <a:lnTo>
                  <a:pt x="744" y="184"/>
                </a:lnTo>
                <a:lnTo>
                  <a:pt x="0" y="0"/>
                </a:lnTo>
                <a:lnTo>
                  <a:pt x="0" y="0"/>
                </a:lnTo>
                <a:cubicBezTo>
                  <a:pt x="37" y="19"/>
                  <a:pt x="62" y="58"/>
                  <a:pt x="62" y="102"/>
                </a:cubicBezTo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1" name="Freeform 321">
            <a:extLst>
              <a:ext uri="{FF2B5EF4-FFF2-40B4-BE49-F238E27FC236}">
                <a16:creationId xmlns:a16="http://schemas.microsoft.com/office/drawing/2014/main" id="{4BEA5973-2B4C-324A-BD45-C66950958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211" y="4662191"/>
            <a:ext cx="464162" cy="115354"/>
          </a:xfrm>
          <a:custGeom>
            <a:avLst/>
            <a:gdLst>
              <a:gd name="T0" fmla="*/ 62 w 745"/>
              <a:gd name="T1" fmla="*/ 0 h 186"/>
              <a:gd name="T2" fmla="*/ 62 w 745"/>
              <a:gd name="T3" fmla="*/ 18 h 186"/>
              <a:gd name="T4" fmla="*/ 62 w 745"/>
              <a:gd name="T5" fmla="*/ 83 h 186"/>
              <a:gd name="T6" fmla="*/ 62 w 745"/>
              <a:gd name="T7" fmla="*/ 83 h 186"/>
              <a:gd name="T8" fmla="*/ 0 w 745"/>
              <a:gd name="T9" fmla="*/ 185 h 186"/>
              <a:gd name="T10" fmla="*/ 744 w 745"/>
              <a:gd name="T11" fmla="*/ 0 h 186"/>
              <a:gd name="T12" fmla="*/ 62 w 745"/>
              <a:gd name="T13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" h="186">
                <a:moveTo>
                  <a:pt x="62" y="0"/>
                </a:moveTo>
                <a:lnTo>
                  <a:pt x="62" y="18"/>
                </a:lnTo>
                <a:lnTo>
                  <a:pt x="62" y="83"/>
                </a:lnTo>
                <a:lnTo>
                  <a:pt x="62" y="83"/>
                </a:lnTo>
                <a:cubicBezTo>
                  <a:pt x="62" y="127"/>
                  <a:pt x="37" y="166"/>
                  <a:pt x="0" y="185"/>
                </a:cubicBezTo>
                <a:lnTo>
                  <a:pt x="744" y="0"/>
                </a:lnTo>
                <a:lnTo>
                  <a:pt x="62" y="0"/>
                </a:lnTo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2" name="Freeform 322">
            <a:extLst>
              <a:ext uri="{FF2B5EF4-FFF2-40B4-BE49-F238E27FC236}">
                <a16:creationId xmlns:a16="http://schemas.microsoft.com/office/drawing/2014/main" id="{B365C4DC-53BD-6440-B42B-B7DFB7C88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810" y="3338367"/>
            <a:ext cx="1301852" cy="1447417"/>
          </a:xfrm>
          <a:custGeom>
            <a:avLst/>
            <a:gdLst>
              <a:gd name="T0" fmla="*/ 2026 w 2089"/>
              <a:gd name="T1" fmla="*/ 14 h 2326"/>
              <a:gd name="T2" fmla="*/ 2026 w 2089"/>
              <a:gd name="T3" fmla="*/ 14 h 2326"/>
              <a:gd name="T4" fmla="*/ 1972 w 2089"/>
              <a:gd name="T5" fmla="*/ 0 h 2326"/>
              <a:gd name="T6" fmla="*/ 117 w 2089"/>
              <a:gd name="T7" fmla="*/ 0 h 2326"/>
              <a:gd name="T8" fmla="*/ 117 w 2089"/>
              <a:gd name="T9" fmla="*/ 0 h 2326"/>
              <a:gd name="T10" fmla="*/ 0 w 2089"/>
              <a:gd name="T11" fmla="*/ 116 h 2326"/>
              <a:gd name="T12" fmla="*/ 0 w 2089"/>
              <a:gd name="T13" fmla="*/ 2209 h 2326"/>
              <a:gd name="T14" fmla="*/ 0 w 2089"/>
              <a:gd name="T15" fmla="*/ 2209 h 2326"/>
              <a:gd name="T16" fmla="*/ 117 w 2089"/>
              <a:gd name="T17" fmla="*/ 2325 h 2326"/>
              <a:gd name="T18" fmla="*/ 1972 w 2089"/>
              <a:gd name="T19" fmla="*/ 2325 h 2326"/>
              <a:gd name="T20" fmla="*/ 2026 w 2089"/>
              <a:gd name="T21" fmla="*/ 2311 h 2326"/>
              <a:gd name="T22" fmla="*/ 2026 w 2089"/>
              <a:gd name="T23" fmla="*/ 2311 h 2326"/>
              <a:gd name="T24" fmla="*/ 2088 w 2089"/>
              <a:gd name="T25" fmla="*/ 2209 h 2326"/>
              <a:gd name="T26" fmla="*/ 2088 w 2089"/>
              <a:gd name="T27" fmla="*/ 2144 h 2326"/>
              <a:gd name="T28" fmla="*/ 2088 w 2089"/>
              <a:gd name="T29" fmla="*/ 2126 h 2326"/>
              <a:gd name="T30" fmla="*/ 2088 w 2089"/>
              <a:gd name="T31" fmla="*/ 198 h 2326"/>
              <a:gd name="T32" fmla="*/ 2088 w 2089"/>
              <a:gd name="T33" fmla="*/ 180 h 2326"/>
              <a:gd name="T34" fmla="*/ 2088 w 2089"/>
              <a:gd name="T35" fmla="*/ 116 h 2326"/>
              <a:gd name="T36" fmla="*/ 2088 w 2089"/>
              <a:gd name="T37" fmla="*/ 116 h 2326"/>
              <a:gd name="T38" fmla="*/ 2026 w 2089"/>
              <a:gd name="T39" fmla="*/ 14 h 2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9" h="2326">
                <a:moveTo>
                  <a:pt x="2026" y="14"/>
                </a:moveTo>
                <a:lnTo>
                  <a:pt x="2026" y="14"/>
                </a:lnTo>
                <a:cubicBezTo>
                  <a:pt x="2009" y="5"/>
                  <a:pt x="1991" y="0"/>
                  <a:pt x="1972" y="0"/>
                </a:cubicBezTo>
                <a:lnTo>
                  <a:pt x="117" y="0"/>
                </a:lnTo>
                <a:lnTo>
                  <a:pt x="117" y="0"/>
                </a:lnTo>
                <a:cubicBezTo>
                  <a:pt x="52" y="0"/>
                  <a:pt x="0" y="53"/>
                  <a:pt x="0" y="116"/>
                </a:cubicBezTo>
                <a:lnTo>
                  <a:pt x="0" y="2209"/>
                </a:lnTo>
                <a:lnTo>
                  <a:pt x="0" y="2209"/>
                </a:lnTo>
                <a:cubicBezTo>
                  <a:pt x="0" y="2272"/>
                  <a:pt x="52" y="2325"/>
                  <a:pt x="117" y="2325"/>
                </a:cubicBezTo>
                <a:lnTo>
                  <a:pt x="1972" y="2325"/>
                </a:lnTo>
                <a:lnTo>
                  <a:pt x="2026" y="2311"/>
                </a:lnTo>
                <a:lnTo>
                  <a:pt x="2026" y="2311"/>
                </a:lnTo>
                <a:cubicBezTo>
                  <a:pt x="2063" y="2292"/>
                  <a:pt x="2088" y="2253"/>
                  <a:pt x="2088" y="2209"/>
                </a:cubicBezTo>
                <a:lnTo>
                  <a:pt x="2088" y="2144"/>
                </a:lnTo>
                <a:lnTo>
                  <a:pt x="2088" y="2126"/>
                </a:lnTo>
                <a:lnTo>
                  <a:pt x="2088" y="198"/>
                </a:lnTo>
                <a:lnTo>
                  <a:pt x="2088" y="180"/>
                </a:lnTo>
                <a:lnTo>
                  <a:pt x="2088" y="116"/>
                </a:lnTo>
                <a:lnTo>
                  <a:pt x="2088" y="116"/>
                </a:lnTo>
                <a:cubicBezTo>
                  <a:pt x="2088" y="72"/>
                  <a:pt x="2063" y="33"/>
                  <a:pt x="2026" y="1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3" name="Freeform 323">
            <a:extLst>
              <a:ext uri="{FF2B5EF4-FFF2-40B4-BE49-F238E27FC236}">
                <a16:creationId xmlns:a16="http://schemas.microsoft.com/office/drawing/2014/main" id="{9C17F065-E541-AD4A-8A3E-90784EE50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0663" y="5052198"/>
            <a:ext cx="3386463" cy="1200230"/>
          </a:xfrm>
          <a:custGeom>
            <a:avLst/>
            <a:gdLst>
              <a:gd name="T0" fmla="*/ 5319 w 5438"/>
              <a:gd name="T1" fmla="*/ 0 h 1929"/>
              <a:gd name="T2" fmla="*/ 0 w 5438"/>
              <a:gd name="T3" fmla="*/ 0 h 1929"/>
              <a:gd name="T4" fmla="*/ 0 w 5438"/>
              <a:gd name="T5" fmla="*/ 1928 h 1929"/>
              <a:gd name="T6" fmla="*/ 5319 w 5438"/>
              <a:gd name="T7" fmla="*/ 1928 h 1929"/>
              <a:gd name="T8" fmla="*/ 5319 w 5438"/>
              <a:gd name="T9" fmla="*/ 1928 h 1929"/>
              <a:gd name="T10" fmla="*/ 5437 w 5438"/>
              <a:gd name="T11" fmla="*/ 1798 h 1929"/>
              <a:gd name="T12" fmla="*/ 5437 w 5438"/>
              <a:gd name="T13" fmla="*/ 130 h 1929"/>
              <a:gd name="T14" fmla="*/ 5437 w 5438"/>
              <a:gd name="T15" fmla="*/ 130 h 1929"/>
              <a:gd name="T16" fmla="*/ 5319 w 5438"/>
              <a:gd name="T17" fmla="*/ 0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38" h="1929">
                <a:moveTo>
                  <a:pt x="5319" y="0"/>
                </a:moveTo>
                <a:lnTo>
                  <a:pt x="0" y="0"/>
                </a:lnTo>
                <a:lnTo>
                  <a:pt x="0" y="1928"/>
                </a:lnTo>
                <a:lnTo>
                  <a:pt x="5319" y="1928"/>
                </a:lnTo>
                <a:lnTo>
                  <a:pt x="5319" y="1928"/>
                </a:lnTo>
                <a:cubicBezTo>
                  <a:pt x="5384" y="1928"/>
                  <a:pt x="5437" y="1869"/>
                  <a:pt x="5437" y="1798"/>
                </a:cubicBezTo>
                <a:lnTo>
                  <a:pt x="5437" y="130"/>
                </a:lnTo>
                <a:lnTo>
                  <a:pt x="5437" y="130"/>
                </a:lnTo>
                <a:cubicBezTo>
                  <a:pt x="5437" y="58"/>
                  <a:pt x="5384" y="0"/>
                  <a:pt x="5319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4" name="Freeform 325">
            <a:extLst>
              <a:ext uri="{FF2B5EF4-FFF2-40B4-BE49-F238E27FC236}">
                <a16:creationId xmlns:a16="http://schemas.microsoft.com/office/drawing/2014/main" id="{E039CDC5-332B-F147-B413-B454F7A35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211" y="4936844"/>
            <a:ext cx="464162" cy="115354"/>
          </a:xfrm>
          <a:custGeom>
            <a:avLst/>
            <a:gdLst>
              <a:gd name="T0" fmla="*/ 62 w 745"/>
              <a:gd name="T1" fmla="*/ 103 h 187"/>
              <a:gd name="T2" fmla="*/ 62 w 745"/>
              <a:gd name="T3" fmla="*/ 167 h 187"/>
              <a:gd name="T4" fmla="*/ 62 w 745"/>
              <a:gd name="T5" fmla="*/ 186 h 187"/>
              <a:gd name="T6" fmla="*/ 744 w 745"/>
              <a:gd name="T7" fmla="*/ 186 h 187"/>
              <a:gd name="T8" fmla="*/ 0 w 745"/>
              <a:gd name="T9" fmla="*/ 0 h 187"/>
              <a:gd name="T10" fmla="*/ 0 w 745"/>
              <a:gd name="T11" fmla="*/ 0 h 187"/>
              <a:gd name="T12" fmla="*/ 62 w 745"/>
              <a:gd name="T13" fmla="*/ 10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" h="187">
                <a:moveTo>
                  <a:pt x="62" y="103"/>
                </a:moveTo>
                <a:lnTo>
                  <a:pt x="62" y="167"/>
                </a:lnTo>
                <a:lnTo>
                  <a:pt x="62" y="186"/>
                </a:lnTo>
                <a:lnTo>
                  <a:pt x="744" y="186"/>
                </a:lnTo>
                <a:lnTo>
                  <a:pt x="0" y="0"/>
                </a:lnTo>
                <a:lnTo>
                  <a:pt x="0" y="0"/>
                </a:lnTo>
                <a:cubicBezTo>
                  <a:pt x="37" y="20"/>
                  <a:pt x="62" y="58"/>
                  <a:pt x="62" y="103"/>
                </a:cubicBezTo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5" name="Freeform 326">
            <a:extLst>
              <a:ext uri="{FF2B5EF4-FFF2-40B4-BE49-F238E27FC236}">
                <a16:creationId xmlns:a16="http://schemas.microsoft.com/office/drawing/2014/main" id="{47C05464-7403-3F4C-A75C-C22667D0C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211" y="6255175"/>
            <a:ext cx="464162" cy="115354"/>
          </a:xfrm>
          <a:custGeom>
            <a:avLst/>
            <a:gdLst>
              <a:gd name="T0" fmla="*/ 62 w 745"/>
              <a:gd name="T1" fmla="*/ 0 h 186"/>
              <a:gd name="T2" fmla="*/ 62 w 745"/>
              <a:gd name="T3" fmla="*/ 18 h 186"/>
              <a:gd name="T4" fmla="*/ 62 w 745"/>
              <a:gd name="T5" fmla="*/ 82 h 186"/>
              <a:gd name="T6" fmla="*/ 62 w 745"/>
              <a:gd name="T7" fmla="*/ 82 h 186"/>
              <a:gd name="T8" fmla="*/ 0 w 745"/>
              <a:gd name="T9" fmla="*/ 185 h 186"/>
              <a:gd name="T10" fmla="*/ 744 w 745"/>
              <a:gd name="T11" fmla="*/ 0 h 186"/>
              <a:gd name="T12" fmla="*/ 62 w 745"/>
              <a:gd name="T13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" h="186">
                <a:moveTo>
                  <a:pt x="62" y="0"/>
                </a:moveTo>
                <a:lnTo>
                  <a:pt x="62" y="18"/>
                </a:lnTo>
                <a:lnTo>
                  <a:pt x="62" y="82"/>
                </a:lnTo>
                <a:lnTo>
                  <a:pt x="62" y="82"/>
                </a:lnTo>
                <a:cubicBezTo>
                  <a:pt x="62" y="127"/>
                  <a:pt x="37" y="166"/>
                  <a:pt x="0" y="185"/>
                </a:cubicBezTo>
                <a:lnTo>
                  <a:pt x="744" y="0"/>
                </a:lnTo>
                <a:lnTo>
                  <a:pt x="62" y="0"/>
                </a:lnTo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6" name="Freeform 327">
            <a:extLst>
              <a:ext uri="{FF2B5EF4-FFF2-40B4-BE49-F238E27FC236}">
                <a16:creationId xmlns:a16="http://schemas.microsoft.com/office/drawing/2014/main" id="{B6FCB5DA-40FA-4F44-8C94-623D43133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810" y="4928602"/>
            <a:ext cx="1301852" cy="1450165"/>
          </a:xfrm>
          <a:custGeom>
            <a:avLst/>
            <a:gdLst>
              <a:gd name="T0" fmla="*/ 2026 w 2089"/>
              <a:gd name="T1" fmla="*/ 13 h 2327"/>
              <a:gd name="T2" fmla="*/ 2026 w 2089"/>
              <a:gd name="T3" fmla="*/ 13 h 2327"/>
              <a:gd name="T4" fmla="*/ 1972 w 2089"/>
              <a:gd name="T5" fmla="*/ 0 h 2327"/>
              <a:gd name="T6" fmla="*/ 117 w 2089"/>
              <a:gd name="T7" fmla="*/ 0 h 2327"/>
              <a:gd name="T8" fmla="*/ 117 w 2089"/>
              <a:gd name="T9" fmla="*/ 0 h 2327"/>
              <a:gd name="T10" fmla="*/ 0 w 2089"/>
              <a:gd name="T11" fmla="*/ 116 h 2327"/>
              <a:gd name="T12" fmla="*/ 0 w 2089"/>
              <a:gd name="T13" fmla="*/ 2209 h 2327"/>
              <a:gd name="T14" fmla="*/ 0 w 2089"/>
              <a:gd name="T15" fmla="*/ 2209 h 2327"/>
              <a:gd name="T16" fmla="*/ 117 w 2089"/>
              <a:gd name="T17" fmla="*/ 2326 h 2327"/>
              <a:gd name="T18" fmla="*/ 1972 w 2089"/>
              <a:gd name="T19" fmla="*/ 2326 h 2327"/>
              <a:gd name="T20" fmla="*/ 2026 w 2089"/>
              <a:gd name="T21" fmla="*/ 2312 h 2327"/>
              <a:gd name="T22" fmla="*/ 2026 w 2089"/>
              <a:gd name="T23" fmla="*/ 2312 h 2327"/>
              <a:gd name="T24" fmla="*/ 2088 w 2089"/>
              <a:gd name="T25" fmla="*/ 2209 h 2327"/>
              <a:gd name="T26" fmla="*/ 2088 w 2089"/>
              <a:gd name="T27" fmla="*/ 2145 h 2327"/>
              <a:gd name="T28" fmla="*/ 2088 w 2089"/>
              <a:gd name="T29" fmla="*/ 2127 h 2327"/>
              <a:gd name="T30" fmla="*/ 2088 w 2089"/>
              <a:gd name="T31" fmla="*/ 199 h 2327"/>
              <a:gd name="T32" fmla="*/ 2088 w 2089"/>
              <a:gd name="T33" fmla="*/ 180 h 2327"/>
              <a:gd name="T34" fmla="*/ 2088 w 2089"/>
              <a:gd name="T35" fmla="*/ 116 h 2327"/>
              <a:gd name="T36" fmla="*/ 2088 w 2089"/>
              <a:gd name="T37" fmla="*/ 116 h 2327"/>
              <a:gd name="T38" fmla="*/ 2026 w 2089"/>
              <a:gd name="T39" fmla="*/ 13 h 2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9" h="2327">
                <a:moveTo>
                  <a:pt x="2026" y="13"/>
                </a:moveTo>
                <a:lnTo>
                  <a:pt x="2026" y="13"/>
                </a:lnTo>
                <a:cubicBezTo>
                  <a:pt x="2009" y="5"/>
                  <a:pt x="1991" y="0"/>
                  <a:pt x="1972" y="0"/>
                </a:cubicBezTo>
                <a:lnTo>
                  <a:pt x="117" y="0"/>
                </a:lnTo>
                <a:lnTo>
                  <a:pt x="117" y="0"/>
                </a:lnTo>
                <a:cubicBezTo>
                  <a:pt x="52" y="0"/>
                  <a:pt x="0" y="53"/>
                  <a:pt x="0" y="116"/>
                </a:cubicBezTo>
                <a:lnTo>
                  <a:pt x="0" y="2209"/>
                </a:lnTo>
                <a:lnTo>
                  <a:pt x="0" y="2209"/>
                </a:lnTo>
                <a:cubicBezTo>
                  <a:pt x="0" y="2273"/>
                  <a:pt x="52" y="2326"/>
                  <a:pt x="117" y="2326"/>
                </a:cubicBezTo>
                <a:lnTo>
                  <a:pt x="1972" y="2326"/>
                </a:lnTo>
                <a:lnTo>
                  <a:pt x="2026" y="2312"/>
                </a:lnTo>
                <a:lnTo>
                  <a:pt x="2026" y="2312"/>
                </a:lnTo>
                <a:cubicBezTo>
                  <a:pt x="2063" y="2293"/>
                  <a:pt x="2088" y="2254"/>
                  <a:pt x="2088" y="2209"/>
                </a:cubicBezTo>
                <a:lnTo>
                  <a:pt x="2088" y="2145"/>
                </a:lnTo>
                <a:lnTo>
                  <a:pt x="2088" y="2127"/>
                </a:lnTo>
                <a:lnTo>
                  <a:pt x="2088" y="199"/>
                </a:lnTo>
                <a:lnTo>
                  <a:pt x="2088" y="180"/>
                </a:lnTo>
                <a:lnTo>
                  <a:pt x="2088" y="116"/>
                </a:lnTo>
                <a:lnTo>
                  <a:pt x="2088" y="116"/>
                </a:lnTo>
                <a:cubicBezTo>
                  <a:pt x="2088" y="71"/>
                  <a:pt x="2063" y="33"/>
                  <a:pt x="2026" y="1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7" name="Freeform 541">
            <a:extLst>
              <a:ext uri="{FF2B5EF4-FFF2-40B4-BE49-F238E27FC236}">
                <a16:creationId xmlns:a16="http://schemas.microsoft.com/office/drawing/2014/main" id="{00CC0808-1523-ED44-B3CB-9B96A1B13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2687" y="5293892"/>
            <a:ext cx="716844" cy="716842"/>
          </a:xfrm>
          <a:custGeom>
            <a:avLst/>
            <a:gdLst>
              <a:gd name="T0" fmla="*/ 869 w 1151"/>
              <a:gd name="T1" fmla="*/ 758 h 1152"/>
              <a:gd name="T2" fmla="*/ 35 w 1151"/>
              <a:gd name="T3" fmla="*/ 592 h 1152"/>
              <a:gd name="T4" fmla="*/ 284 w 1151"/>
              <a:gd name="T5" fmla="*/ 765 h 1152"/>
              <a:gd name="T6" fmla="*/ 680 w 1151"/>
              <a:gd name="T7" fmla="*/ 320 h 1152"/>
              <a:gd name="T8" fmla="*/ 680 w 1151"/>
              <a:gd name="T9" fmla="*/ 320 h 1152"/>
              <a:gd name="T10" fmla="*/ 573 w 1151"/>
              <a:gd name="T11" fmla="*/ 549 h 1152"/>
              <a:gd name="T12" fmla="*/ 467 w 1151"/>
              <a:gd name="T13" fmla="*/ 320 h 1152"/>
              <a:gd name="T14" fmla="*/ 643 w 1151"/>
              <a:gd name="T15" fmla="*/ 39 h 1152"/>
              <a:gd name="T16" fmla="*/ 698 w 1151"/>
              <a:gd name="T17" fmla="*/ 48 h 1152"/>
              <a:gd name="T18" fmla="*/ 816 w 1151"/>
              <a:gd name="T19" fmla="*/ 91 h 1152"/>
              <a:gd name="T20" fmla="*/ 865 w 1151"/>
              <a:gd name="T21" fmla="*/ 119 h 1152"/>
              <a:gd name="T22" fmla="*/ 896 w 1151"/>
              <a:gd name="T23" fmla="*/ 140 h 1152"/>
              <a:gd name="T24" fmla="*/ 940 w 1151"/>
              <a:gd name="T25" fmla="*/ 176 h 1152"/>
              <a:gd name="T26" fmla="*/ 972 w 1151"/>
              <a:gd name="T27" fmla="*/ 207 h 1152"/>
              <a:gd name="T28" fmla="*/ 997 w 1151"/>
              <a:gd name="T29" fmla="*/ 237 h 1152"/>
              <a:gd name="T30" fmla="*/ 631 w 1151"/>
              <a:gd name="T31" fmla="*/ 37 h 1152"/>
              <a:gd name="T32" fmla="*/ 153 w 1151"/>
              <a:gd name="T33" fmla="*/ 237 h 1152"/>
              <a:gd name="T34" fmla="*/ 178 w 1151"/>
              <a:gd name="T35" fmla="*/ 207 h 1152"/>
              <a:gd name="T36" fmla="*/ 211 w 1151"/>
              <a:gd name="T37" fmla="*/ 176 h 1152"/>
              <a:gd name="T38" fmla="*/ 254 w 1151"/>
              <a:gd name="T39" fmla="*/ 140 h 1152"/>
              <a:gd name="T40" fmla="*/ 285 w 1151"/>
              <a:gd name="T41" fmla="*/ 119 h 1152"/>
              <a:gd name="T42" fmla="*/ 335 w 1151"/>
              <a:gd name="T43" fmla="*/ 91 h 1152"/>
              <a:gd name="T44" fmla="*/ 453 w 1151"/>
              <a:gd name="T45" fmla="*/ 48 h 1152"/>
              <a:gd name="T46" fmla="*/ 507 w 1151"/>
              <a:gd name="T47" fmla="*/ 39 h 1152"/>
              <a:gd name="T48" fmla="*/ 315 w 1151"/>
              <a:gd name="T49" fmla="*/ 298 h 1152"/>
              <a:gd name="T50" fmla="*/ 125 w 1151"/>
              <a:gd name="T51" fmla="*/ 276 h 1152"/>
              <a:gd name="T52" fmla="*/ 887 w 1151"/>
              <a:gd name="T53" fmla="*/ 1008 h 1152"/>
              <a:gd name="T54" fmla="*/ 746 w 1151"/>
              <a:gd name="T55" fmla="*/ 829 h 1152"/>
              <a:gd name="T56" fmla="*/ 575 w 1151"/>
              <a:gd name="T57" fmla="*/ 1116 h 1152"/>
              <a:gd name="T58" fmla="*/ 421 w 1151"/>
              <a:gd name="T59" fmla="*/ 846 h 1152"/>
              <a:gd name="T60" fmla="*/ 263 w 1151"/>
              <a:gd name="T61" fmla="*/ 1008 h 1152"/>
              <a:gd name="T62" fmla="*/ 745 w 1151"/>
              <a:gd name="T63" fmla="*/ 692 h 1152"/>
              <a:gd name="T64" fmla="*/ 774 w 1151"/>
              <a:gd name="T65" fmla="*/ 592 h 1152"/>
              <a:gd name="T66" fmla="*/ 405 w 1151"/>
              <a:gd name="T67" fmla="*/ 659 h 1152"/>
              <a:gd name="T68" fmla="*/ 382 w 1151"/>
              <a:gd name="T69" fmla="*/ 592 h 1152"/>
              <a:gd name="T70" fmla="*/ 336 w 1151"/>
              <a:gd name="T71" fmla="*/ 336 h 1152"/>
              <a:gd name="T72" fmla="*/ 573 w 1151"/>
              <a:gd name="T73" fmla="*/ 583 h 1152"/>
              <a:gd name="T74" fmla="*/ 814 w 1151"/>
              <a:gd name="T75" fmla="*/ 336 h 1152"/>
              <a:gd name="T76" fmla="*/ 756 w 1151"/>
              <a:gd name="T77" fmla="*/ 575 h 1152"/>
              <a:gd name="T78" fmla="*/ 1026 w 1151"/>
              <a:gd name="T79" fmla="*/ 276 h 1152"/>
              <a:gd name="T80" fmla="*/ 1058 w 1151"/>
              <a:gd name="T81" fmla="*/ 263 h 1152"/>
              <a:gd name="T82" fmla="*/ 1032 w 1151"/>
              <a:gd name="T83" fmla="*/ 226 h 1152"/>
              <a:gd name="T84" fmla="*/ 987 w 1151"/>
              <a:gd name="T85" fmla="*/ 175 h 1152"/>
              <a:gd name="T86" fmla="*/ 958 w 1151"/>
              <a:gd name="T87" fmla="*/ 147 h 1152"/>
              <a:gd name="T88" fmla="*/ 923 w 1151"/>
              <a:gd name="T89" fmla="*/ 117 h 1152"/>
              <a:gd name="T90" fmla="*/ 870 w 1151"/>
              <a:gd name="T91" fmla="*/ 82 h 1152"/>
              <a:gd name="T92" fmla="*/ 838 w 1151"/>
              <a:gd name="T93" fmla="*/ 64 h 1152"/>
              <a:gd name="T94" fmla="*/ 681 w 1151"/>
              <a:gd name="T95" fmla="*/ 11 h 1152"/>
              <a:gd name="T96" fmla="*/ 641 w 1151"/>
              <a:gd name="T97" fmla="*/ 4 h 1152"/>
              <a:gd name="T98" fmla="*/ 577 w 1151"/>
              <a:gd name="T99" fmla="*/ 0 h 1152"/>
              <a:gd name="T100" fmla="*/ 542 w 1151"/>
              <a:gd name="T101" fmla="*/ 1 h 1152"/>
              <a:gd name="T102" fmla="*/ 501 w 1151"/>
              <a:gd name="T103" fmla="*/ 5 h 1152"/>
              <a:gd name="T104" fmla="*/ 342 w 1151"/>
              <a:gd name="T105" fmla="*/ 50 h 1152"/>
              <a:gd name="T106" fmla="*/ 309 w 1151"/>
              <a:gd name="T107" fmla="*/ 66 h 1152"/>
              <a:gd name="T108" fmla="*/ 252 w 1151"/>
              <a:gd name="T109" fmla="*/ 100 h 1152"/>
              <a:gd name="T110" fmla="*/ 217 w 1151"/>
              <a:gd name="T111" fmla="*/ 126 h 1152"/>
              <a:gd name="T112" fmla="*/ 182 w 1151"/>
              <a:gd name="T113" fmla="*/ 157 h 1152"/>
              <a:gd name="T114" fmla="*/ 138 w 1151"/>
              <a:gd name="T115" fmla="*/ 202 h 1152"/>
              <a:gd name="T116" fmla="*/ 110 w 1151"/>
              <a:gd name="T117" fmla="*/ 237 h 1152"/>
              <a:gd name="T118" fmla="*/ 0 w 1151"/>
              <a:gd name="T119" fmla="*/ 575 h 1152"/>
              <a:gd name="T120" fmla="*/ 717 w 1151"/>
              <a:gd name="T121" fmla="*/ 1133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51" h="1152">
                <a:moveTo>
                  <a:pt x="921" y="991"/>
                </a:moveTo>
                <a:lnTo>
                  <a:pt x="877" y="801"/>
                </a:lnTo>
                <a:lnTo>
                  <a:pt x="877" y="801"/>
                </a:lnTo>
                <a:cubicBezTo>
                  <a:pt x="874" y="787"/>
                  <a:pt x="870" y="774"/>
                  <a:pt x="866" y="763"/>
                </a:cubicBezTo>
                <a:lnTo>
                  <a:pt x="866" y="763"/>
                </a:lnTo>
                <a:cubicBezTo>
                  <a:pt x="867" y="762"/>
                  <a:pt x="868" y="760"/>
                  <a:pt x="869" y="758"/>
                </a:cubicBezTo>
                <a:lnTo>
                  <a:pt x="869" y="758"/>
                </a:lnTo>
                <a:cubicBezTo>
                  <a:pt x="883" y="705"/>
                  <a:pt x="892" y="648"/>
                  <a:pt x="893" y="592"/>
                </a:cubicBezTo>
                <a:lnTo>
                  <a:pt x="1116" y="592"/>
                </a:lnTo>
                <a:lnTo>
                  <a:pt x="1116" y="592"/>
                </a:lnTo>
                <a:cubicBezTo>
                  <a:pt x="1111" y="752"/>
                  <a:pt x="1037" y="895"/>
                  <a:pt x="921" y="991"/>
                </a:cubicBezTo>
                <a:close/>
                <a:moveTo>
                  <a:pt x="35" y="592"/>
                </a:moveTo>
                <a:lnTo>
                  <a:pt x="257" y="592"/>
                </a:lnTo>
                <a:lnTo>
                  <a:pt x="257" y="592"/>
                </a:lnTo>
                <a:cubicBezTo>
                  <a:pt x="258" y="650"/>
                  <a:pt x="267" y="708"/>
                  <a:pt x="283" y="763"/>
                </a:cubicBezTo>
                <a:lnTo>
                  <a:pt x="283" y="763"/>
                </a:lnTo>
                <a:cubicBezTo>
                  <a:pt x="283" y="763"/>
                  <a:pt x="284" y="764"/>
                  <a:pt x="284" y="765"/>
                </a:cubicBezTo>
                <a:lnTo>
                  <a:pt x="284" y="765"/>
                </a:lnTo>
                <a:cubicBezTo>
                  <a:pt x="280" y="776"/>
                  <a:pt x="276" y="788"/>
                  <a:pt x="273" y="801"/>
                </a:cubicBezTo>
                <a:lnTo>
                  <a:pt x="229" y="991"/>
                </a:lnTo>
                <a:lnTo>
                  <a:pt x="229" y="991"/>
                </a:lnTo>
                <a:cubicBezTo>
                  <a:pt x="114" y="895"/>
                  <a:pt x="40" y="752"/>
                  <a:pt x="35" y="592"/>
                </a:cubicBezTo>
                <a:close/>
                <a:moveTo>
                  <a:pt x="680" y="320"/>
                </a:moveTo>
                <a:lnTo>
                  <a:pt x="680" y="320"/>
                </a:lnTo>
                <a:cubicBezTo>
                  <a:pt x="657" y="297"/>
                  <a:pt x="626" y="282"/>
                  <a:pt x="592" y="278"/>
                </a:cubicBezTo>
                <a:lnTo>
                  <a:pt x="592" y="50"/>
                </a:lnTo>
                <a:lnTo>
                  <a:pt x="592" y="50"/>
                </a:lnTo>
                <a:cubicBezTo>
                  <a:pt x="683" y="116"/>
                  <a:pt x="755" y="204"/>
                  <a:pt x="801" y="305"/>
                </a:cubicBezTo>
                <a:lnTo>
                  <a:pt x="801" y="305"/>
                </a:lnTo>
                <a:cubicBezTo>
                  <a:pt x="761" y="311"/>
                  <a:pt x="721" y="317"/>
                  <a:pt x="680" y="320"/>
                </a:cubicBezTo>
                <a:close/>
                <a:moveTo>
                  <a:pt x="573" y="311"/>
                </a:moveTo>
                <a:lnTo>
                  <a:pt x="573" y="311"/>
                </a:lnTo>
                <a:cubicBezTo>
                  <a:pt x="639" y="311"/>
                  <a:pt x="693" y="364"/>
                  <a:pt x="693" y="430"/>
                </a:cubicBezTo>
                <a:lnTo>
                  <a:pt x="693" y="430"/>
                </a:lnTo>
                <a:cubicBezTo>
                  <a:pt x="693" y="495"/>
                  <a:pt x="639" y="549"/>
                  <a:pt x="573" y="549"/>
                </a:cubicBezTo>
                <a:lnTo>
                  <a:pt x="573" y="549"/>
                </a:lnTo>
                <a:cubicBezTo>
                  <a:pt x="507" y="549"/>
                  <a:pt x="454" y="495"/>
                  <a:pt x="454" y="430"/>
                </a:cubicBezTo>
                <a:lnTo>
                  <a:pt x="454" y="430"/>
                </a:lnTo>
                <a:cubicBezTo>
                  <a:pt x="454" y="364"/>
                  <a:pt x="507" y="311"/>
                  <a:pt x="573" y="311"/>
                </a:cubicBezTo>
                <a:close/>
                <a:moveTo>
                  <a:pt x="558" y="278"/>
                </a:moveTo>
                <a:lnTo>
                  <a:pt x="558" y="278"/>
                </a:lnTo>
                <a:cubicBezTo>
                  <a:pt x="523" y="281"/>
                  <a:pt x="491" y="297"/>
                  <a:pt x="467" y="320"/>
                </a:cubicBezTo>
                <a:lnTo>
                  <a:pt x="467" y="320"/>
                </a:lnTo>
                <a:cubicBezTo>
                  <a:pt x="427" y="316"/>
                  <a:pt x="388" y="311"/>
                  <a:pt x="350" y="305"/>
                </a:cubicBezTo>
                <a:lnTo>
                  <a:pt x="350" y="305"/>
                </a:lnTo>
                <a:cubicBezTo>
                  <a:pt x="395" y="204"/>
                  <a:pt x="466" y="116"/>
                  <a:pt x="558" y="50"/>
                </a:cubicBezTo>
                <a:lnTo>
                  <a:pt x="558" y="278"/>
                </a:lnTo>
                <a:close/>
                <a:moveTo>
                  <a:pt x="643" y="39"/>
                </a:moveTo>
                <a:lnTo>
                  <a:pt x="643" y="39"/>
                </a:lnTo>
                <a:cubicBezTo>
                  <a:pt x="651" y="39"/>
                  <a:pt x="659" y="40"/>
                  <a:pt x="666" y="42"/>
                </a:cubicBezTo>
                <a:lnTo>
                  <a:pt x="666" y="42"/>
                </a:lnTo>
                <a:cubicBezTo>
                  <a:pt x="668" y="42"/>
                  <a:pt x="670" y="42"/>
                  <a:pt x="672" y="43"/>
                </a:cubicBezTo>
                <a:lnTo>
                  <a:pt x="672" y="43"/>
                </a:lnTo>
                <a:cubicBezTo>
                  <a:pt x="681" y="45"/>
                  <a:pt x="689" y="46"/>
                  <a:pt x="698" y="48"/>
                </a:cubicBezTo>
                <a:lnTo>
                  <a:pt x="698" y="48"/>
                </a:lnTo>
                <a:cubicBezTo>
                  <a:pt x="699" y="48"/>
                  <a:pt x="699" y="48"/>
                  <a:pt x="701" y="49"/>
                </a:cubicBezTo>
                <a:lnTo>
                  <a:pt x="701" y="49"/>
                </a:lnTo>
                <a:cubicBezTo>
                  <a:pt x="740" y="58"/>
                  <a:pt x="779" y="72"/>
                  <a:pt x="816" y="91"/>
                </a:cubicBezTo>
                <a:lnTo>
                  <a:pt x="816" y="91"/>
                </a:lnTo>
                <a:lnTo>
                  <a:pt x="816" y="91"/>
                </a:lnTo>
                <a:lnTo>
                  <a:pt x="816" y="91"/>
                </a:lnTo>
                <a:cubicBezTo>
                  <a:pt x="824" y="95"/>
                  <a:pt x="833" y="99"/>
                  <a:pt x="841" y="104"/>
                </a:cubicBezTo>
                <a:lnTo>
                  <a:pt x="841" y="104"/>
                </a:lnTo>
                <a:cubicBezTo>
                  <a:pt x="843" y="105"/>
                  <a:pt x="844" y="106"/>
                  <a:pt x="846" y="106"/>
                </a:cubicBezTo>
                <a:lnTo>
                  <a:pt x="846" y="106"/>
                </a:lnTo>
                <a:cubicBezTo>
                  <a:pt x="852" y="111"/>
                  <a:pt x="859" y="115"/>
                  <a:pt x="865" y="119"/>
                </a:cubicBezTo>
                <a:lnTo>
                  <a:pt x="865" y="119"/>
                </a:lnTo>
                <a:cubicBezTo>
                  <a:pt x="867" y="120"/>
                  <a:pt x="870" y="122"/>
                  <a:pt x="872" y="123"/>
                </a:cubicBezTo>
                <a:lnTo>
                  <a:pt x="872" y="123"/>
                </a:lnTo>
                <a:cubicBezTo>
                  <a:pt x="877" y="127"/>
                  <a:pt x="883" y="131"/>
                  <a:pt x="889" y="134"/>
                </a:cubicBezTo>
                <a:lnTo>
                  <a:pt x="889" y="134"/>
                </a:lnTo>
                <a:cubicBezTo>
                  <a:pt x="891" y="137"/>
                  <a:pt x="894" y="138"/>
                  <a:pt x="896" y="140"/>
                </a:cubicBezTo>
                <a:lnTo>
                  <a:pt x="896" y="140"/>
                </a:lnTo>
                <a:cubicBezTo>
                  <a:pt x="902" y="144"/>
                  <a:pt x="907" y="149"/>
                  <a:pt x="913" y="152"/>
                </a:cubicBezTo>
                <a:lnTo>
                  <a:pt x="913" y="152"/>
                </a:lnTo>
                <a:cubicBezTo>
                  <a:pt x="918" y="157"/>
                  <a:pt x="923" y="162"/>
                  <a:pt x="929" y="166"/>
                </a:cubicBezTo>
                <a:lnTo>
                  <a:pt x="929" y="166"/>
                </a:lnTo>
                <a:cubicBezTo>
                  <a:pt x="933" y="169"/>
                  <a:pt x="936" y="172"/>
                  <a:pt x="940" y="176"/>
                </a:cubicBezTo>
                <a:lnTo>
                  <a:pt x="940" y="176"/>
                </a:lnTo>
                <a:cubicBezTo>
                  <a:pt x="943" y="179"/>
                  <a:pt x="948" y="183"/>
                  <a:pt x="952" y="187"/>
                </a:cubicBezTo>
                <a:lnTo>
                  <a:pt x="952" y="187"/>
                </a:lnTo>
                <a:cubicBezTo>
                  <a:pt x="954" y="190"/>
                  <a:pt x="957" y="192"/>
                  <a:pt x="960" y="195"/>
                </a:cubicBezTo>
                <a:lnTo>
                  <a:pt x="960" y="195"/>
                </a:lnTo>
                <a:cubicBezTo>
                  <a:pt x="964" y="199"/>
                  <a:pt x="968" y="203"/>
                  <a:pt x="972" y="207"/>
                </a:cubicBezTo>
                <a:lnTo>
                  <a:pt x="972" y="207"/>
                </a:lnTo>
                <a:cubicBezTo>
                  <a:pt x="974" y="210"/>
                  <a:pt x="976" y="213"/>
                  <a:pt x="979" y="215"/>
                </a:cubicBezTo>
                <a:lnTo>
                  <a:pt x="979" y="215"/>
                </a:lnTo>
                <a:cubicBezTo>
                  <a:pt x="983" y="220"/>
                  <a:pt x="987" y="225"/>
                  <a:pt x="991" y="229"/>
                </a:cubicBezTo>
                <a:lnTo>
                  <a:pt x="991" y="229"/>
                </a:lnTo>
                <a:cubicBezTo>
                  <a:pt x="993" y="231"/>
                  <a:pt x="995" y="234"/>
                  <a:pt x="997" y="237"/>
                </a:cubicBezTo>
                <a:lnTo>
                  <a:pt x="997" y="237"/>
                </a:lnTo>
                <a:cubicBezTo>
                  <a:pt x="1000" y="241"/>
                  <a:pt x="1003" y="244"/>
                  <a:pt x="1006" y="248"/>
                </a:cubicBezTo>
                <a:lnTo>
                  <a:pt x="1006" y="248"/>
                </a:lnTo>
                <a:cubicBezTo>
                  <a:pt x="951" y="269"/>
                  <a:pt x="894" y="285"/>
                  <a:pt x="835" y="298"/>
                </a:cubicBezTo>
                <a:lnTo>
                  <a:pt x="835" y="298"/>
                </a:lnTo>
                <a:cubicBezTo>
                  <a:pt x="790" y="197"/>
                  <a:pt x="721" y="107"/>
                  <a:pt x="631" y="37"/>
                </a:cubicBezTo>
                <a:lnTo>
                  <a:pt x="631" y="37"/>
                </a:lnTo>
                <a:cubicBezTo>
                  <a:pt x="633" y="37"/>
                  <a:pt x="635" y="37"/>
                  <a:pt x="636" y="37"/>
                </a:cubicBezTo>
                <a:lnTo>
                  <a:pt x="636" y="37"/>
                </a:lnTo>
                <a:cubicBezTo>
                  <a:pt x="638" y="38"/>
                  <a:pt x="640" y="38"/>
                  <a:pt x="643" y="39"/>
                </a:cubicBezTo>
                <a:close/>
                <a:moveTo>
                  <a:pt x="153" y="237"/>
                </a:moveTo>
                <a:lnTo>
                  <a:pt x="153" y="237"/>
                </a:lnTo>
                <a:cubicBezTo>
                  <a:pt x="155" y="234"/>
                  <a:pt x="158" y="231"/>
                  <a:pt x="159" y="229"/>
                </a:cubicBezTo>
                <a:lnTo>
                  <a:pt x="159" y="229"/>
                </a:lnTo>
                <a:cubicBezTo>
                  <a:pt x="164" y="225"/>
                  <a:pt x="167" y="220"/>
                  <a:pt x="172" y="215"/>
                </a:cubicBezTo>
                <a:lnTo>
                  <a:pt x="172" y="215"/>
                </a:lnTo>
                <a:cubicBezTo>
                  <a:pt x="173" y="213"/>
                  <a:pt x="176" y="210"/>
                  <a:pt x="178" y="207"/>
                </a:cubicBezTo>
                <a:lnTo>
                  <a:pt x="178" y="207"/>
                </a:lnTo>
                <a:cubicBezTo>
                  <a:pt x="183" y="203"/>
                  <a:pt x="186" y="199"/>
                  <a:pt x="191" y="195"/>
                </a:cubicBezTo>
                <a:lnTo>
                  <a:pt x="191" y="195"/>
                </a:lnTo>
                <a:cubicBezTo>
                  <a:pt x="193" y="192"/>
                  <a:pt x="196" y="190"/>
                  <a:pt x="199" y="187"/>
                </a:cubicBezTo>
                <a:lnTo>
                  <a:pt x="199" y="187"/>
                </a:lnTo>
                <a:cubicBezTo>
                  <a:pt x="202" y="184"/>
                  <a:pt x="206" y="179"/>
                  <a:pt x="211" y="176"/>
                </a:cubicBezTo>
                <a:lnTo>
                  <a:pt x="211" y="176"/>
                </a:lnTo>
                <a:cubicBezTo>
                  <a:pt x="214" y="172"/>
                  <a:pt x="218" y="169"/>
                  <a:pt x="222" y="166"/>
                </a:cubicBezTo>
                <a:lnTo>
                  <a:pt x="222" y="166"/>
                </a:lnTo>
                <a:cubicBezTo>
                  <a:pt x="227" y="162"/>
                  <a:pt x="232" y="157"/>
                  <a:pt x="238" y="153"/>
                </a:cubicBezTo>
                <a:lnTo>
                  <a:pt x="238" y="153"/>
                </a:lnTo>
                <a:cubicBezTo>
                  <a:pt x="243" y="149"/>
                  <a:pt x="248" y="144"/>
                  <a:pt x="254" y="140"/>
                </a:cubicBezTo>
                <a:lnTo>
                  <a:pt x="254" y="140"/>
                </a:lnTo>
                <a:cubicBezTo>
                  <a:pt x="256" y="138"/>
                  <a:pt x="258" y="137"/>
                  <a:pt x="261" y="134"/>
                </a:cubicBezTo>
                <a:lnTo>
                  <a:pt x="261" y="134"/>
                </a:lnTo>
                <a:cubicBezTo>
                  <a:pt x="267" y="131"/>
                  <a:pt x="273" y="127"/>
                  <a:pt x="279" y="123"/>
                </a:cubicBezTo>
                <a:lnTo>
                  <a:pt x="279" y="123"/>
                </a:lnTo>
                <a:cubicBezTo>
                  <a:pt x="281" y="122"/>
                  <a:pt x="283" y="120"/>
                  <a:pt x="285" y="119"/>
                </a:cubicBezTo>
                <a:lnTo>
                  <a:pt x="285" y="119"/>
                </a:lnTo>
                <a:cubicBezTo>
                  <a:pt x="292" y="115"/>
                  <a:pt x="298" y="111"/>
                  <a:pt x="305" y="106"/>
                </a:cubicBezTo>
                <a:lnTo>
                  <a:pt x="305" y="106"/>
                </a:lnTo>
                <a:cubicBezTo>
                  <a:pt x="307" y="106"/>
                  <a:pt x="308" y="105"/>
                  <a:pt x="309" y="104"/>
                </a:cubicBezTo>
                <a:lnTo>
                  <a:pt x="309" y="104"/>
                </a:lnTo>
                <a:cubicBezTo>
                  <a:pt x="318" y="99"/>
                  <a:pt x="326" y="95"/>
                  <a:pt x="335" y="91"/>
                </a:cubicBezTo>
                <a:lnTo>
                  <a:pt x="335" y="91"/>
                </a:lnTo>
                <a:lnTo>
                  <a:pt x="335" y="91"/>
                </a:lnTo>
                <a:lnTo>
                  <a:pt x="335" y="91"/>
                </a:lnTo>
                <a:cubicBezTo>
                  <a:pt x="372" y="72"/>
                  <a:pt x="410" y="58"/>
                  <a:pt x="450" y="49"/>
                </a:cubicBezTo>
                <a:lnTo>
                  <a:pt x="450" y="49"/>
                </a:lnTo>
                <a:cubicBezTo>
                  <a:pt x="451" y="48"/>
                  <a:pt x="452" y="48"/>
                  <a:pt x="453" y="48"/>
                </a:cubicBezTo>
                <a:lnTo>
                  <a:pt x="453" y="48"/>
                </a:lnTo>
                <a:cubicBezTo>
                  <a:pt x="462" y="46"/>
                  <a:pt x="470" y="45"/>
                  <a:pt x="479" y="43"/>
                </a:cubicBezTo>
                <a:lnTo>
                  <a:pt x="479" y="43"/>
                </a:lnTo>
                <a:cubicBezTo>
                  <a:pt x="481" y="42"/>
                  <a:pt x="482" y="42"/>
                  <a:pt x="484" y="42"/>
                </a:cubicBezTo>
                <a:lnTo>
                  <a:pt x="484" y="42"/>
                </a:lnTo>
                <a:cubicBezTo>
                  <a:pt x="492" y="40"/>
                  <a:pt x="499" y="39"/>
                  <a:pt x="507" y="39"/>
                </a:cubicBezTo>
                <a:lnTo>
                  <a:pt x="507" y="39"/>
                </a:lnTo>
                <a:cubicBezTo>
                  <a:pt x="510" y="38"/>
                  <a:pt x="512" y="38"/>
                  <a:pt x="515" y="37"/>
                </a:cubicBezTo>
                <a:lnTo>
                  <a:pt x="515" y="37"/>
                </a:lnTo>
                <a:cubicBezTo>
                  <a:pt x="516" y="37"/>
                  <a:pt x="517" y="37"/>
                  <a:pt x="518" y="37"/>
                </a:cubicBezTo>
                <a:lnTo>
                  <a:pt x="518" y="37"/>
                </a:lnTo>
                <a:cubicBezTo>
                  <a:pt x="430" y="107"/>
                  <a:pt x="361" y="196"/>
                  <a:pt x="315" y="298"/>
                </a:cubicBezTo>
                <a:lnTo>
                  <a:pt x="315" y="298"/>
                </a:lnTo>
                <a:cubicBezTo>
                  <a:pt x="256" y="285"/>
                  <a:pt x="199" y="269"/>
                  <a:pt x="145" y="248"/>
                </a:cubicBezTo>
                <a:lnTo>
                  <a:pt x="145" y="248"/>
                </a:lnTo>
                <a:cubicBezTo>
                  <a:pt x="148" y="244"/>
                  <a:pt x="150" y="241"/>
                  <a:pt x="153" y="237"/>
                </a:cubicBezTo>
                <a:close/>
                <a:moveTo>
                  <a:pt x="35" y="558"/>
                </a:moveTo>
                <a:lnTo>
                  <a:pt x="35" y="558"/>
                </a:lnTo>
                <a:cubicBezTo>
                  <a:pt x="38" y="454"/>
                  <a:pt x="70" y="357"/>
                  <a:pt x="125" y="276"/>
                </a:cubicBezTo>
                <a:lnTo>
                  <a:pt x="125" y="276"/>
                </a:lnTo>
                <a:cubicBezTo>
                  <a:pt x="182" y="298"/>
                  <a:pt x="241" y="316"/>
                  <a:pt x="303" y="329"/>
                </a:cubicBezTo>
                <a:lnTo>
                  <a:pt x="303" y="329"/>
                </a:lnTo>
                <a:cubicBezTo>
                  <a:pt x="274" y="401"/>
                  <a:pt x="259" y="479"/>
                  <a:pt x="257" y="558"/>
                </a:cubicBezTo>
                <a:lnTo>
                  <a:pt x="35" y="558"/>
                </a:lnTo>
                <a:close/>
                <a:moveTo>
                  <a:pt x="887" y="1008"/>
                </a:moveTo>
                <a:lnTo>
                  <a:pt x="887" y="1008"/>
                </a:lnTo>
                <a:cubicBezTo>
                  <a:pt x="849" y="1039"/>
                  <a:pt x="807" y="1064"/>
                  <a:pt x="763" y="1081"/>
                </a:cubicBezTo>
                <a:lnTo>
                  <a:pt x="763" y="846"/>
                </a:lnTo>
                <a:lnTo>
                  <a:pt x="763" y="846"/>
                </a:lnTo>
                <a:cubicBezTo>
                  <a:pt x="763" y="837"/>
                  <a:pt x="756" y="829"/>
                  <a:pt x="746" y="829"/>
                </a:cubicBezTo>
                <a:lnTo>
                  <a:pt x="746" y="829"/>
                </a:lnTo>
                <a:cubicBezTo>
                  <a:pt x="737" y="829"/>
                  <a:pt x="729" y="837"/>
                  <a:pt x="729" y="846"/>
                </a:cubicBezTo>
                <a:lnTo>
                  <a:pt x="729" y="1093"/>
                </a:lnTo>
                <a:lnTo>
                  <a:pt x="729" y="1093"/>
                </a:lnTo>
                <a:cubicBezTo>
                  <a:pt x="723" y="1096"/>
                  <a:pt x="715" y="1098"/>
                  <a:pt x="708" y="1100"/>
                </a:cubicBezTo>
                <a:lnTo>
                  <a:pt x="708" y="1100"/>
                </a:lnTo>
                <a:cubicBezTo>
                  <a:pt x="666" y="1111"/>
                  <a:pt x="621" y="1116"/>
                  <a:pt x="575" y="1116"/>
                </a:cubicBezTo>
                <a:lnTo>
                  <a:pt x="575" y="1116"/>
                </a:lnTo>
                <a:cubicBezTo>
                  <a:pt x="529" y="1116"/>
                  <a:pt x="485" y="1111"/>
                  <a:pt x="442" y="1100"/>
                </a:cubicBezTo>
                <a:lnTo>
                  <a:pt x="442" y="1100"/>
                </a:lnTo>
                <a:cubicBezTo>
                  <a:pt x="435" y="1098"/>
                  <a:pt x="428" y="1095"/>
                  <a:pt x="421" y="1093"/>
                </a:cubicBezTo>
                <a:lnTo>
                  <a:pt x="421" y="846"/>
                </a:lnTo>
                <a:lnTo>
                  <a:pt x="421" y="846"/>
                </a:lnTo>
                <a:cubicBezTo>
                  <a:pt x="421" y="837"/>
                  <a:pt x="413" y="829"/>
                  <a:pt x="404" y="829"/>
                </a:cubicBezTo>
                <a:lnTo>
                  <a:pt x="404" y="829"/>
                </a:lnTo>
                <a:cubicBezTo>
                  <a:pt x="395" y="829"/>
                  <a:pt x="387" y="837"/>
                  <a:pt x="387" y="846"/>
                </a:cubicBezTo>
                <a:lnTo>
                  <a:pt x="387" y="1081"/>
                </a:lnTo>
                <a:lnTo>
                  <a:pt x="387" y="1081"/>
                </a:lnTo>
                <a:cubicBezTo>
                  <a:pt x="343" y="1064"/>
                  <a:pt x="301" y="1039"/>
                  <a:pt x="263" y="1008"/>
                </a:cubicBezTo>
                <a:lnTo>
                  <a:pt x="263" y="1008"/>
                </a:lnTo>
                <a:cubicBezTo>
                  <a:pt x="262" y="1007"/>
                  <a:pt x="261" y="1005"/>
                  <a:pt x="262" y="1002"/>
                </a:cubicBezTo>
                <a:lnTo>
                  <a:pt x="305" y="810"/>
                </a:lnTo>
                <a:lnTo>
                  <a:pt x="305" y="810"/>
                </a:lnTo>
                <a:cubicBezTo>
                  <a:pt x="337" y="697"/>
                  <a:pt x="352" y="692"/>
                  <a:pt x="405" y="692"/>
                </a:cubicBezTo>
                <a:lnTo>
                  <a:pt x="745" y="692"/>
                </a:lnTo>
                <a:lnTo>
                  <a:pt x="745" y="692"/>
                </a:lnTo>
                <a:cubicBezTo>
                  <a:pt x="798" y="692"/>
                  <a:pt x="813" y="697"/>
                  <a:pt x="845" y="809"/>
                </a:cubicBezTo>
                <a:lnTo>
                  <a:pt x="889" y="1002"/>
                </a:lnTo>
                <a:lnTo>
                  <a:pt x="889" y="1002"/>
                </a:lnTo>
                <a:cubicBezTo>
                  <a:pt x="890" y="1005"/>
                  <a:pt x="889" y="1007"/>
                  <a:pt x="887" y="1008"/>
                </a:cubicBezTo>
                <a:close/>
                <a:moveTo>
                  <a:pt x="774" y="592"/>
                </a:moveTo>
                <a:lnTo>
                  <a:pt x="860" y="592"/>
                </a:lnTo>
                <a:lnTo>
                  <a:pt x="860" y="592"/>
                </a:lnTo>
                <a:cubicBezTo>
                  <a:pt x="859" y="632"/>
                  <a:pt x="854" y="672"/>
                  <a:pt x="846" y="711"/>
                </a:cubicBezTo>
                <a:lnTo>
                  <a:pt x="846" y="711"/>
                </a:lnTo>
                <a:cubicBezTo>
                  <a:pt x="824" y="669"/>
                  <a:pt x="797" y="659"/>
                  <a:pt x="745" y="659"/>
                </a:cubicBezTo>
                <a:lnTo>
                  <a:pt x="405" y="659"/>
                </a:lnTo>
                <a:lnTo>
                  <a:pt x="405" y="659"/>
                </a:lnTo>
                <a:cubicBezTo>
                  <a:pt x="354" y="659"/>
                  <a:pt x="327" y="669"/>
                  <a:pt x="305" y="711"/>
                </a:cubicBezTo>
                <a:lnTo>
                  <a:pt x="305" y="711"/>
                </a:lnTo>
                <a:cubicBezTo>
                  <a:pt x="297" y="672"/>
                  <a:pt x="292" y="632"/>
                  <a:pt x="291" y="592"/>
                </a:cubicBezTo>
                <a:lnTo>
                  <a:pt x="382" y="592"/>
                </a:lnTo>
                <a:lnTo>
                  <a:pt x="382" y="592"/>
                </a:lnTo>
                <a:cubicBezTo>
                  <a:pt x="392" y="592"/>
                  <a:pt x="399" y="585"/>
                  <a:pt x="399" y="575"/>
                </a:cubicBezTo>
                <a:lnTo>
                  <a:pt x="399" y="575"/>
                </a:lnTo>
                <a:cubicBezTo>
                  <a:pt x="399" y="566"/>
                  <a:pt x="392" y="558"/>
                  <a:pt x="382" y="558"/>
                </a:cubicBezTo>
                <a:lnTo>
                  <a:pt x="291" y="558"/>
                </a:lnTo>
                <a:lnTo>
                  <a:pt x="291" y="558"/>
                </a:lnTo>
                <a:cubicBezTo>
                  <a:pt x="293" y="481"/>
                  <a:pt x="309" y="406"/>
                  <a:pt x="336" y="336"/>
                </a:cubicBezTo>
                <a:lnTo>
                  <a:pt x="336" y="336"/>
                </a:lnTo>
                <a:cubicBezTo>
                  <a:pt x="371" y="343"/>
                  <a:pt x="406" y="347"/>
                  <a:pt x="442" y="351"/>
                </a:cubicBezTo>
                <a:lnTo>
                  <a:pt x="442" y="351"/>
                </a:lnTo>
                <a:cubicBezTo>
                  <a:pt x="428" y="374"/>
                  <a:pt x="420" y="401"/>
                  <a:pt x="420" y="430"/>
                </a:cubicBezTo>
                <a:lnTo>
                  <a:pt x="420" y="430"/>
                </a:lnTo>
                <a:cubicBezTo>
                  <a:pt x="420" y="514"/>
                  <a:pt x="488" y="583"/>
                  <a:pt x="573" y="583"/>
                </a:cubicBezTo>
                <a:lnTo>
                  <a:pt x="573" y="583"/>
                </a:lnTo>
                <a:cubicBezTo>
                  <a:pt x="658" y="583"/>
                  <a:pt x="726" y="514"/>
                  <a:pt x="726" y="430"/>
                </a:cubicBezTo>
                <a:lnTo>
                  <a:pt x="726" y="430"/>
                </a:lnTo>
                <a:cubicBezTo>
                  <a:pt x="726" y="401"/>
                  <a:pt x="718" y="374"/>
                  <a:pt x="704" y="352"/>
                </a:cubicBezTo>
                <a:lnTo>
                  <a:pt x="704" y="352"/>
                </a:lnTo>
                <a:cubicBezTo>
                  <a:pt x="742" y="348"/>
                  <a:pt x="778" y="343"/>
                  <a:pt x="814" y="336"/>
                </a:cubicBezTo>
                <a:lnTo>
                  <a:pt x="814" y="336"/>
                </a:lnTo>
                <a:cubicBezTo>
                  <a:pt x="842" y="406"/>
                  <a:pt x="857" y="481"/>
                  <a:pt x="859" y="558"/>
                </a:cubicBezTo>
                <a:lnTo>
                  <a:pt x="774" y="558"/>
                </a:lnTo>
                <a:lnTo>
                  <a:pt x="774" y="558"/>
                </a:lnTo>
                <a:cubicBezTo>
                  <a:pt x="764" y="558"/>
                  <a:pt x="756" y="566"/>
                  <a:pt x="756" y="575"/>
                </a:cubicBezTo>
                <a:lnTo>
                  <a:pt x="756" y="575"/>
                </a:lnTo>
                <a:cubicBezTo>
                  <a:pt x="756" y="585"/>
                  <a:pt x="764" y="592"/>
                  <a:pt x="774" y="592"/>
                </a:cubicBezTo>
                <a:close/>
                <a:moveTo>
                  <a:pt x="893" y="558"/>
                </a:moveTo>
                <a:lnTo>
                  <a:pt x="893" y="558"/>
                </a:lnTo>
                <a:cubicBezTo>
                  <a:pt x="891" y="479"/>
                  <a:pt x="876" y="401"/>
                  <a:pt x="848" y="329"/>
                </a:cubicBezTo>
                <a:lnTo>
                  <a:pt x="848" y="329"/>
                </a:lnTo>
                <a:cubicBezTo>
                  <a:pt x="910" y="316"/>
                  <a:pt x="969" y="298"/>
                  <a:pt x="1026" y="276"/>
                </a:cubicBezTo>
                <a:lnTo>
                  <a:pt x="1026" y="276"/>
                </a:lnTo>
                <a:cubicBezTo>
                  <a:pt x="1080" y="357"/>
                  <a:pt x="1113" y="454"/>
                  <a:pt x="1116" y="558"/>
                </a:cubicBezTo>
                <a:lnTo>
                  <a:pt x="893" y="558"/>
                </a:lnTo>
                <a:close/>
                <a:moveTo>
                  <a:pt x="1150" y="575"/>
                </a:moveTo>
                <a:lnTo>
                  <a:pt x="1150" y="575"/>
                </a:lnTo>
                <a:cubicBezTo>
                  <a:pt x="1150" y="460"/>
                  <a:pt x="1116" y="353"/>
                  <a:pt x="1058" y="263"/>
                </a:cubicBezTo>
                <a:lnTo>
                  <a:pt x="1058" y="263"/>
                </a:lnTo>
                <a:lnTo>
                  <a:pt x="1046" y="245"/>
                </a:lnTo>
                <a:lnTo>
                  <a:pt x="1046" y="245"/>
                </a:lnTo>
                <a:cubicBezTo>
                  <a:pt x="1044" y="243"/>
                  <a:pt x="1042" y="241"/>
                  <a:pt x="1040" y="237"/>
                </a:cubicBezTo>
                <a:lnTo>
                  <a:pt x="1040" y="237"/>
                </a:lnTo>
                <a:cubicBezTo>
                  <a:pt x="1037" y="234"/>
                  <a:pt x="1034" y="230"/>
                  <a:pt x="1032" y="226"/>
                </a:cubicBezTo>
                <a:lnTo>
                  <a:pt x="1032" y="226"/>
                </a:lnTo>
                <a:cubicBezTo>
                  <a:pt x="1028" y="221"/>
                  <a:pt x="1024" y="217"/>
                  <a:pt x="1021" y="212"/>
                </a:cubicBezTo>
                <a:lnTo>
                  <a:pt x="1021" y="212"/>
                </a:lnTo>
                <a:cubicBezTo>
                  <a:pt x="1018" y="209"/>
                  <a:pt x="1015" y="206"/>
                  <a:pt x="1012" y="202"/>
                </a:cubicBezTo>
                <a:lnTo>
                  <a:pt x="1012" y="202"/>
                </a:lnTo>
                <a:cubicBezTo>
                  <a:pt x="1004" y="193"/>
                  <a:pt x="996" y="184"/>
                  <a:pt x="987" y="175"/>
                </a:cubicBezTo>
                <a:lnTo>
                  <a:pt x="987" y="175"/>
                </a:lnTo>
                <a:cubicBezTo>
                  <a:pt x="985" y="173"/>
                  <a:pt x="983" y="171"/>
                  <a:pt x="981" y="169"/>
                </a:cubicBezTo>
                <a:lnTo>
                  <a:pt x="981" y="169"/>
                </a:lnTo>
                <a:cubicBezTo>
                  <a:pt x="977" y="165"/>
                  <a:pt x="974" y="161"/>
                  <a:pt x="969" y="157"/>
                </a:cubicBezTo>
                <a:lnTo>
                  <a:pt x="969" y="157"/>
                </a:lnTo>
                <a:cubicBezTo>
                  <a:pt x="965" y="154"/>
                  <a:pt x="962" y="150"/>
                  <a:pt x="958" y="147"/>
                </a:cubicBezTo>
                <a:lnTo>
                  <a:pt x="958" y="147"/>
                </a:lnTo>
                <a:cubicBezTo>
                  <a:pt x="954" y="144"/>
                  <a:pt x="950" y="140"/>
                  <a:pt x="947" y="137"/>
                </a:cubicBezTo>
                <a:lnTo>
                  <a:pt x="947" y="137"/>
                </a:lnTo>
                <a:cubicBezTo>
                  <a:pt x="942" y="133"/>
                  <a:pt x="938" y="130"/>
                  <a:pt x="933" y="126"/>
                </a:cubicBezTo>
                <a:lnTo>
                  <a:pt x="933" y="126"/>
                </a:lnTo>
                <a:cubicBezTo>
                  <a:pt x="930" y="123"/>
                  <a:pt x="926" y="121"/>
                  <a:pt x="923" y="117"/>
                </a:cubicBezTo>
                <a:lnTo>
                  <a:pt x="923" y="117"/>
                </a:lnTo>
                <a:cubicBezTo>
                  <a:pt x="917" y="113"/>
                  <a:pt x="910" y="108"/>
                  <a:pt x="904" y="103"/>
                </a:cubicBezTo>
                <a:lnTo>
                  <a:pt x="904" y="103"/>
                </a:lnTo>
                <a:cubicBezTo>
                  <a:pt x="902" y="102"/>
                  <a:pt x="900" y="101"/>
                  <a:pt x="898" y="100"/>
                </a:cubicBezTo>
                <a:lnTo>
                  <a:pt x="898" y="100"/>
                </a:lnTo>
                <a:cubicBezTo>
                  <a:pt x="889" y="94"/>
                  <a:pt x="880" y="87"/>
                  <a:pt x="870" y="82"/>
                </a:cubicBezTo>
                <a:lnTo>
                  <a:pt x="870" y="82"/>
                </a:lnTo>
                <a:cubicBezTo>
                  <a:pt x="870" y="82"/>
                  <a:pt x="870" y="82"/>
                  <a:pt x="870" y="81"/>
                </a:cubicBezTo>
                <a:lnTo>
                  <a:pt x="870" y="81"/>
                </a:lnTo>
                <a:cubicBezTo>
                  <a:pt x="860" y="76"/>
                  <a:pt x="851" y="71"/>
                  <a:pt x="841" y="66"/>
                </a:cubicBezTo>
                <a:lnTo>
                  <a:pt x="841" y="66"/>
                </a:lnTo>
                <a:cubicBezTo>
                  <a:pt x="841" y="65"/>
                  <a:pt x="839" y="65"/>
                  <a:pt x="838" y="64"/>
                </a:cubicBezTo>
                <a:lnTo>
                  <a:pt x="838" y="64"/>
                </a:lnTo>
                <a:cubicBezTo>
                  <a:pt x="829" y="59"/>
                  <a:pt x="820" y="55"/>
                  <a:pt x="811" y="51"/>
                </a:cubicBezTo>
                <a:lnTo>
                  <a:pt x="811" y="51"/>
                </a:lnTo>
                <a:cubicBezTo>
                  <a:pt x="810" y="51"/>
                  <a:pt x="809" y="50"/>
                  <a:pt x="809" y="50"/>
                </a:cubicBezTo>
                <a:lnTo>
                  <a:pt x="809" y="50"/>
                </a:lnTo>
                <a:cubicBezTo>
                  <a:pt x="769" y="32"/>
                  <a:pt x="726" y="18"/>
                  <a:pt x="681" y="11"/>
                </a:cubicBezTo>
                <a:lnTo>
                  <a:pt x="681" y="11"/>
                </a:lnTo>
                <a:cubicBezTo>
                  <a:pt x="679" y="10"/>
                  <a:pt x="677" y="10"/>
                  <a:pt x="676" y="9"/>
                </a:cubicBezTo>
                <a:lnTo>
                  <a:pt x="676" y="9"/>
                </a:lnTo>
                <a:cubicBezTo>
                  <a:pt x="667" y="8"/>
                  <a:pt x="659" y="6"/>
                  <a:pt x="649" y="5"/>
                </a:cubicBezTo>
                <a:lnTo>
                  <a:pt x="649" y="5"/>
                </a:lnTo>
                <a:cubicBezTo>
                  <a:pt x="647" y="5"/>
                  <a:pt x="644" y="4"/>
                  <a:pt x="641" y="4"/>
                </a:cubicBezTo>
                <a:lnTo>
                  <a:pt x="641" y="4"/>
                </a:lnTo>
                <a:cubicBezTo>
                  <a:pt x="633" y="3"/>
                  <a:pt x="625" y="2"/>
                  <a:pt x="617" y="2"/>
                </a:cubicBezTo>
                <a:lnTo>
                  <a:pt x="617" y="2"/>
                </a:lnTo>
                <a:cubicBezTo>
                  <a:pt x="614" y="2"/>
                  <a:pt x="611" y="1"/>
                  <a:pt x="608" y="1"/>
                </a:cubicBezTo>
                <a:lnTo>
                  <a:pt x="608" y="1"/>
                </a:lnTo>
                <a:cubicBezTo>
                  <a:pt x="597" y="1"/>
                  <a:pt x="587" y="0"/>
                  <a:pt x="577" y="0"/>
                </a:cubicBezTo>
                <a:lnTo>
                  <a:pt x="577" y="0"/>
                </a:lnTo>
                <a:cubicBezTo>
                  <a:pt x="576" y="0"/>
                  <a:pt x="575" y="0"/>
                  <a:pt x="575" y="0"/>
                </a:cubicBezTo>
                <a:lnTo>
                  <a:pt x="575" y="0"/>
                </a:lnTo>
                <a:cubicBezTo>
                  <a:pt x="575" y="0"/>
                  <a:pt x="575" y="0"/>
                  <a:pt x="574" y="0"/>
                </a:cubicBezTo>
                <a:lnTo>
                  <a:pt x="574" y="0"/>
                </a:lnTo>
                <a:cubicBezTo>
                  <a:pt x="564" y="0"/>
                  <a:pt x="553" y="1"/>
                  <a:pt x="542" y="1"/>
                </a:cubicBezTo>
                <a:lnTo>
                  <a:pt x="542" y="1"/>
                </a:lnTo>
                <a:cubicBezTo>
                  <a:pt x="539" y="1"/>
                  <a:pt x="537" y="2"/>
                  <a:pt x="534" y="2"/>
                </a:cubicBezTo>
                <a:lnTo>
                  <a:pt x="534" y="2"/>
                </a:lnTo>
                <a:cubicBezTo>
                  <a:pt x="526" y="2"/>
                  <a:pt x="517" y="3"/>
                  <a:pt x="509" y="4"/>
                </a:cubicBezTo>
                <a:lnTo>
                  <a:pt x="509" y="4"/>
                </a:lnTo>
                <a:cubicBezTo>
                  <a:pt x="506" y="4"/>
                  <a:pt x="504" y="5"/>
                  <a:pt x="501" y="5"/>
                </a:cubicBezTo>
                <a:lnTo>
                  <a:pt x="501" y="5"/>
                </a:lnTo>
                <a:cubicBezTo>
                  <a:pt x="492" y="6"/>
                  <a:pt x="483" y="8"/>
                  <a:pt x="474" y="9"/>
                </a:cubicBezTo>
                <a:lnTo>
                  <a:pt x="474" y="9"/>
                </a:lnTo>
                <a:cubicBezTo>
                  <a:pt x="473" y="10"/>
                  <a:pt x="471" y="10"/>
                  <a:pt x="469" y="11"/>
                </a:cubicBezTo>
                <a:lnTo>
                  <a:pt x="469" y="11"/>
                </a:lnTo>
                <a:cubicBezTo>
                  <a:pt x="425" y="18"/>
                  <a:pt x="382" y="32"/>
                  <a:pt x="342" y="50"/>
                </a:cubicBezTo>
                <a:lnTo>
                  <a:pt x="342" y="50"/>
                </a:lnTo>
                <a:cubicBezTo>
                  <a:pt x="341" y="50"/>
                  <a:pt x="340" y="51"/>
                  <a:pt x="340" y="51"/>
                </a:cubicBezTo>
                <a:lnTo>
                  <a:pt x="340" y="51"/>
                </a:lnTo>
                <a:cubicBezTo>
                  <a:pt x="330" y="55"/>
                  <a:pt x="321" y="59"/>
                  <a:pt x="312" y="64"/>
                </a:cubicBezTo>
                <a:lnTo>
                  <a:pt x="312" y="64"/>
                </a:lnTo>
                <a:cubicBezTo>
                  <a:pt x="311" y="65"/>
                  <a:pt x="310" y="65"/>
                  <a:pt x="309" y="66"/>
                </a:cubicBezTo>
                <a:lnTo>
                  <a:pt x="309" y="66"/>
                </a:lnTo>
                <a:cubicBezTo>
                  <a:pt x="299" y="71"/>
                  <a:pt x="290" y="76"/>
                  <a:pt x="281" y="81"/>
                </a:cubicBezTo>
                <a:lnTo>
                  <a:pt x="281" y="81"/>
                </a:lnTo>
                <a:cubicBezTo>
                  <a:pt x="281" y="82"/>
                  <a:pt x="280" y="82"/>
                  <a:pt x="280" y="82"/>
                </a:cubicBezTo>
                <a:lnTo>
                  <a:pt x="280" y="82"/>
                </a:lnTo>
                <a:cubicBezTo>
                  <a:pt x="271" y="87"/>
                  <a:pt x="262" y="94"/>
                  <a:pt x="252" y="100"/>
                </a:cubicBezTo>
                <a:lnTo>
                  <a:pt x="252" y="100"/>
                </a:lnTo>
                <a:cubicBezTo>
                  <a:pt x="251" y="101"/>
                  <a:pt x="249" y="102"/>
                  <a:pt x="247" y="103"/>
                </a:cubicBezTo>
                <a:lnTo>
                  <a:pt x="247" y="103"/>
                </a:lnTo>
                <a:cubicBezTo>
                  <a:pt x="240" y="108"/>
                  <a:pt x="234" y="113"/>
                  <a:pt x="227" y="117"/>
                </a:cubicBezTo>
                <a:lnTo>
                  <a:pt x="227" y="117"/>
                </a:lnTo>
                <a:cubicBezTo>
                  <a:pt x="224" y="121"/>
                  <a:pt x="221" y="123"/>
                  <a:pt x="217" y="126"/>
                </a:cubicBezTo>
                <a:lnTo>
                  <a:pt x="217" y="126"/>
                </a:lnTo>
                <a:cubicBezTo>
                  <a:pt x="213" y="130"/>
                  <a:pt x="208" y="133"/>
                  <a:pt x="204" y="137"/>
                </a:cubicBezTo>
                <a:lnTo>
                  <a:pt x="204" y="137"/>
                </a:lnTo>
                <a:cubicBezTo>
                  <a:pt x="200" y="140"/>
                  <a:pt x="196" y="144"/>
                  <a:pt x="192" y="147"/>
                </a:cubicBezTo>
                <a:lnTo>
                  <a:pt x="192" y="147"/>
                </a:lnTo>
                <a:cubicBezTo>
                  <a:pt x="188" y="150"/>
                  <a:pt x="185" y="154"/>
                  <a:pt x="182" y="157"/>
                </a:cubicBezTo>
                <a:lnTo>
                  <a:pt x="182" y="157"/>
                </a:lnTo>
                <a:cubicBezTo>
                  <a:pt x="177" y="161"/>
                  <a:pt x="173" y="165"/>
                  <a:pt x="169" y="169"/>
                </a:cubicBezTo>
                <a:lnTo>
                  <a:pt x="169" y="169"/>
                </a:lnTo>
                <a:cubicBezTo>
                  <a:pt x="167" y="170"/>
                  <a:pt x="166" y="172"/>
                  <a:pt x="164" y="174"/>
                </a:cubicBezTo>
                <a:lnTo>
                  <a:pt x="164" y="174"/>
                </a:lnTo>
                <a:cubicBezTo>
                  <a:pt x="155" y="183"/>
                  <a:pt x="147" y="193"/>
                  <a:pt x="138" y="202"/>
                </a:cubicBezTo>
                <a:lnTo>
                  <a:pt x="138" y="202"/>
                </a:lnTo>
                <a:cubicBezTo>
                  <a:pt x="136" y="206"/>
                  <a:pt x="132" y="209"/>
                  <a:pt x="130" y="212"/>
                </a:cubicBezTo>
                <a:lnTo>
                  <a:pt x="130" y="212"/>
                </a:lnTo>
                <a:cubicBezTo>
                  <a:pt x="126" y="217"/>
                  <a:pt x="123" y="221"/>
                  <a:pt x="119" y="226"/>
                </a:cubicBezTo>
                <a:lnTo>
                  <a:pt x="119" y="226"/>
                </a:lnTo>
                <a:cubicBezTo>
                  <a:pt x="116" y="230"/>
                  <a:pt x="114" y="234"/>
                  <a:pt x="110" y="237"/>
                </a:cubicBezTo>
                <a:lnTo>
                  <a:pt x="110" y="237"/>
                </a:lnTo>
                <a:cubicBezTo>
                  <a:pt x="109" y="240"/>
                  <a:pt x="106" y="243"/>
                  <a:pt x="104" y="245"/>
                </a:cubicBezTo>
                <a:lnTo>
                  <a:pt x="92" y="263"/>
                </a:lnTo>
                <a:lnTo>
                  <a:pt x="93" y="263"/>
                </a:lnTo>
                <a:lnTo>
                  <a:pt x="93" y="263"/>
                </a:lnTo>
                <a:cubicBezTo>
                  <a:pt x="34" y="353"/>
                  <a:pt x="0" y="460"/>
                  <a:pt x="0" y="575"/>
                </a:cubicBezTo>
                <a:lnTo>
                  <a:pt x="0" y="575"/>
                </a:lnTo>
                <a:cubicBezTo>
                  <a:pt x="0" y="844"/>
                  <a:pt x="184" y="1069"/>
                  <a:pt x="434" y="1133"/>
                </a:cubicBezTo>
                <a:lnTo>
                  <a:pt x="434" y="1133"/>
                </a:lnTo>
                <a:cubicBezTo>
                  <a:pt x="479" y="1145"/>
                  <a:pt x="526" y="1151"/>
                  <a:pt x="575" y="1151"/>
                </a:cubicBezTo>
                <a:lnTo>
                  <a:pt x="575" y="1151"/>
                </a:lnTo>
                <a:cubicBezTo>
                  <a:pt x="624" y="1151"/>
                  <a:pt x="671" y="1145"/>
                  <a:pt x="717" y="1133"/>
                </a:cubicBezTo>
                <a:lnTo>
                  <a:pt x="717" y="1133"/>
                </a:lnTo>
                <a:cubicBezTo>
                  <a:pt x="965" y="1069"/>
                  <a:pt x="1150" y="844"/>
                  <a:pt x="1150" y="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9B9E467-19BC-1748-A7E0-60BB0C7EC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2687" y="3703653"/>
            <a:ext cx="716221" cy="716221"/>
          </a:xfrm>
          <a:custGeom>
            <a:avLst/>
            <a:gdLst>
              <a:gd name="connsiteX0" fmla="*/ 450907 w 1432442"/>
              <a:gd name="connsiteY0" fmla="*/ 849500 h 1432441"/>
              <a:gd name="connsiteX1" fmla="*/ 291471 w 1432442"/>
              <a:gd name="connsiteY1" fmla="*/ 1036340 h 1432441"/>
              <a:gd name="connsiteX2" fmla="*/ 252857 w 1432442"/>
              <a:gd name="connsiteY2" fmla="*/ 1204496 h 1432441"/>
              <a:gd name="connsiteX3" fmla="*/ 428487 w 1432442"/>
              <a:gd name="connsiteY3" fmla="*/ 1325320 h 1432441"/>
              <a:gd name="connsiteX4" fmla="*/ 428487 w 1432442"/>
              <a:gd name="connsiteY4" fmla="*/ 1094884 h 1432441"/>
              <a:gd name="connsiteX5" fmla="*/ 449662 w 1432442"/>
              <a:gd name="connsiteY5" fmla="*/ 1073708 h 1432441"/>
              <a:gd name="connsiteX6" fmla="*/ 470837 w 1432442"/>
              <a:gd name="connsiteY6" fmla="*/ 1094884 h 1432441"/>
              <a:gd name="connsiteX7" fmla="*/ 470837 w 1432442"/>
              <a:gd name="connsiteY7" fmla="*/ 1344004 h 1432441"/>
              <a:gd name="connsiteX8" fmla="*/ 546819 w 1432442"/>
              <a:gd name="connsiteY8" fmla="*/ 1368916 h 1432441"/>
              <a:gd name="connsiteX9" fmla="*/ 549310 w 1432442"/>
              <a:gd name="connsiteY9" fmla="*/ 1370161 h 1432441"/>
              <a:gd name="connsiteX10" fmla="*/ 577959 w 1432442"/>
              <a:gd name="connsiteY10" fmla="*/ 1375144 h 1432441"/>
              <a:gd name="connsiteX11" fmla="*/ 581696 w 1432442"/>
              <a:gd name="connsiteY11" fmla="*/ 1377635 h 1432441"/>
              <a:gd name="connsiteX12" fmla="*/ 607854 w 1432442"/>
              <a:gd name="connsiteY12" fmla="*/ 1381372 h 1432441"/>
              <a:gd name="connsiteX13" fmla="*/ 615327 w 1432442"/>
              <a:gd name="connsiteY13" fmla="*/ 1382617 h 1432441"/>
              <a:gd name="connsiteX14" fmla="*/ 640239 w 1432442"/>
              <a:gd name="connsiteY14" fmla="*/ 1386354 h 1432441"/>
              <a:gd name="connsiteX15" fmla="*/ 648958 w 1432442"/>
              <a:gd name="connsiteY15" fmla="*/ 1387600 h 1432441"/>
              <a:gd name="connsiteX16" fmla="*/ 673870 w 1432442"/>
              <a:gd name="connsiteY16" fmla="*/ 1388845 h 1432441"/>
              <a:gd name="connsiteX17" fmla="*/ 683835 w 1432442"/>
              <a:gd name="connsiteY17" fmla="*/ 1388845 h 1432441"/>
              <a:gd name="connsiteX18" fmla="*/ 716221 w 1432442"/>
              <a:gd name="connsiteY18" fmla="*/ 1390091 h 1432441"/>
              <a:gd name="connsiteX19" fmla="*/ 749852 w 1432442"/>
              <a:gd name="connsiteY19" fmla="*/ 1388845 h 1432441"/>
              <a:gd name="connsiteX20" fmla="*/ 758571 w 1432442"/>
              <a:gd name="connsiteY20" fmla="*/ 1388845 h 1432441"/>
              <a:gd name="connsiteX21" fmla="*/ 783483 w 1432442"/>
              <a:gd name="connsiteY21" fmla="*/ 1387600 h 1432441"/>
              <a:gd name="connsiteX22" fmla="*/ 792203 w 1432442"/>
              <a:gd name="connsiteY22" fmla="*/ 1386354 h 1432441"/>
              <a:gd name="connsiteX23" fmla="*/ 817115 w 1432442"/>
              <a:gd name="connsiteY23" fmla="*/ 1382617 h 1432441"/>
              <a:gd name="connsiteX24" fmla="*/ 823343 w 1432442"/>
              <a:gd name="connsiteY24" fmla="*/ 1381372 h 1432441"/>
              <a:gd name="connsiteX25" fmla="*/ 850746 w 1432442"/>
              <a:gd name="connsiteY25" fmla="*/ 1377635 h 1432441"/>
              <a:gd name="connsiteX26" fmla="*/ 855728 w 1432442"/>
              <a:gd name="connsiteY26" fmla="*/ 1375144 h 1432441"/>
              <a:gd name="connsiteX27" fmla="*/ 884377 w 1432442"/>
              <a:gd name="connsiteY27" fmla="*/ 1370161 h 1432441"/>
              <a:gd name="connsiteX28" fmla="*/ 885623 w 1432442"/>
              <a:gd name="connsiteY28" fmla="*/ 1368916 h 1432441"/>
              <a:gd name="connsiteX29" fmla="*/ 962850 w 1432442"/>
              <a:gd name="connsiteY29" fmla="*/ 1344004 h 1432441"/>
              <a:gd name="connsiteX30" fmla="*/ 962850 w 1432442"/>
              <a:gd name="connsiteY30" fmla="*/ 1094884 h 1432441"/>
              <a:gd name="connsiteX31" fmla="*/ 982780 w 1432442"/>
              <a:gd name="connsiteY31" fmla="*/ 1073708 h 1432441"/>
              <a:gd name="connsiteX32" fmla="*/ 1005200 w 1432442"/>
              <a:gd name="connsiteY32" fmla="*/ 1094884 h 1432441"/>
              <a:gd name="connsiteX33" fmla="*/ 1005200 w 1432442"/>
              <a:gd name="connsiteY33" fmla="*/ 1325320 h 1432441"/>
              <a:gd name="connsiteX34" fmla="*/ 1180830 w 1432442"/>
              <a:gd name="connsiteY34" fmla="*/ 1204496 h 1432441"/>
              <a:gd name="connsiteX35" fmla="*/ 1142217 w 1432442"/>
              <a:gd name="connsiteY35" fmla="*/ 1036340 h 1432441"/>
              <a:gd name="connsiteX36" fmla="*/ 981534 w 1432442"/>
              <a:gd name="connsiteY36" fmla="*/ 849500 h 1432441"/>
              <a:gd name="connsiteX37" fmla="*/ 711352 w 1432442"/>
              <a:gd name="connsiteY37" fmla="*/ 288168 h 1432441"/>
              <a:gd name="connsiteX38" fmla="*/ 520119 w 1432442"/>
              <a:gd name="connsiteY38" fmla="*/ 479401 h 1432441"/>
              <a:gd name="connsiteX39" fmla="*/ 711352 w 1432442"/>
              <a:gd name="connsiteY39" fmla="*/ 670635 h 1432441"/>
              <a:gd name="connsiteX40" fmla="*/ 901344 w 1432442"/>
              <a:gd name="connsiteY40" fmla="*/ 479401 h 1432441"/>
              <a:gd name="connsiteX41" fmla="*/ 711352 w 1432442"/>
              <a:gd name="connsiteY41" fmla="*/ 288168 h 1432441"/>
              <a:gd name="connsiteX42" fmla="*/ 711352 w 1432442"/>
              <a:gd name="connsiteY42" fmla="*/ 247189 h 1432441"/>
              <a:gd name="connsiteX43" fmla="*/ 943564 w 1432442"/>
              <a:gd name="connsiteY43" fmla="*/ 479401 h 1432441"/>
              <a:gd name="connsiteX44" fmla="*/ 711352 w 1432442"/>
              <a:gd name="connsiteY44" fmla="*/ 712855 h 1432441"/>
              <a:gd name="connsiteX45" fmla="*/ 477898 w 1432442"/>
              <a:gd name="connsiteY45" fmla="*/ 479401 h 1432441"/>
              <a:gd name="connsiteX46" fmla="*/ 711352 w 1432442"/>
              <a:gd name="connsiteY46" fmla="*/ 247189 h 1432441"/>
              <a:gd name="connsiteX47" fmla="*/ 716221 w 1432442"/>
              <a:gd name="connsiteY47" fmla="*/ 42350 h 1432441"/>
              <a:gd name="connsiteX48" fmla="*/ 42350 w 1432442"/>
              <a:gd name="connsiteY48" fmla="*/ 716221 h 1432441"/>
              <a:gd name="connsiteX49" fmla="*/ 217980 w 1432442"/>
              <a:gd name="connsiteY49" fmla="*/ 1169620 h 1432441"/>
              <a:gd name="connsiteX50" fmla="*/ 249120 w 1432442"/>
              <a:gd name="connsiteY50" fmla="*/ 1026375 h 1432441"/>
              <a:gd name="connsiteX51" fmla="*/ 450907 w 1432442"/>
              <a:gd name="connsiteY51" fmla="*/ 808395 h 1432441"/>
              <a:gd name="connsiteX52" fmla="*/ 981534 w 1432442"/>
              <a:gd name="connsiteY52" fmla="*/ 808395 h 1432441"/>
              <a:gd name="connsiteX53" fmla="*/ 1183321 w 1432442"/>
              <a:gd name="connsiteY53" fmla="*/ 1025130 h 1432441"/>
              <a:gd name="connsiteX54" fmla="*/ 1215707 w 1432442"/>
              <a:gd name="connsiteY54" fmla="*/ 1169620 h 1432441"/>
              <a:gd name="connsiteX55" fmla="*/ 1391337 w 1432442"/>
              <a:gd name="connsiteY55" fmla="*/ 716221 h 1432441"/>
              <a:gd name="connsiteX56" fmla="*/ 716221 w 1432442"/>
              <a:gd name="connsiteY56" fmla="*/ 42350 h 1432441"/>
              <a:gd name="connsiteX57" fmla="*/ 716221 w 1432442"/>
              <a:gd name="connsiteY57" fmla="*/ 0 h 1432441"/>
              <a:gd name="connsiteX58" fmla="*/ 1432442 w 1432442"/>
              <a:gd name="connsiteY58" fmla="*/ 716221 h 1432441"/>
              <a:gd name="connsiteX59" fmla="*/ 1226917 w 1432442"/>
              <a:gd name="connsiteY59" fmla="*/ 1218198 h 1432441"/>
              <a:gd name="connsiteX60" fmla="*/ 1218198 w 1432442"/>
              <a:gd name="connsiteY60" fmla="*/ 1226917 h 1432441"/>
              <a:gd name="connsiteX61" fmla="*/ 861956 w 1432442"/>
              <a:gd name="connsiteY61" fmla="*/ 1417494 h 1432441"/>
              <a:gd name="connsiteX62" fmla="*/ 860711 w 1432442"/>
              <a:gd name="connsiteY62" fmla="*/ 1417494 h 1432441"/>
              <a:gd name="connsiteX63" fmla="*/ 829571 w 1432442"/>
              <a:gd name="connsiteY63" fmla="*/ 1423722 h 1432441"/>
              <a:gd name="connsiteX64" fmla="*/ 824588 w 1432442"/>
              <a:gd name="connsiteY64" fmla="*/ 1423722 h 1432441"/>
              <a:gd name="connsiteX65" fmla="*/ 795939 w 1432442"/>
              <a:gd name="connsiteY65" fmla="*/ 1428705 h 1432441"/>
              <a:gd name="connsiteX66" fmla="*/ 788466 w 1432442"/>
              <a:gd name="connsiteY66" fmla="*/ 1428705 h 1432441"/>
              <a:gd name="connsiteX67" fmla="*/ 761062 w 1432442"/>
              <a:gd name="connsiteY67" fmla="*/ 1431196 h 1432441"/>
              <a:gd name="connsiteX68" fmla="*/ 752343 w 1432442"/>
              <a:gd name="connsiteY68" fmla="*/ 1431196 h 1432441"/>
              <a:gd name="connsiteX69" fmla="*/ 716221 w 1432442"/>
              <a:gd name="connsiteY69" fmla="*/ 1432441 h 1432441"/>
              <a:gd name="connsiteX70" fmla="*/ 680098 w 1432442"/>
              <a:gd name="connsiteY70" fmla="*/ 1431196 h 1432441"/>
              <a:gd name="connsiteX71" fmla="*/ 671379 w 1432442"/>
              <a:gd name="connsiteY71" fmla="*/ 1431196 h 1432441"/>
              <a:gd name="connsiteX72" fmla="*/ 643976 w 1432442"/>
              <a:gd name="connsiteY72" fmla="*/ 1428705 h 1432441"/>
              <a:gd name="connsiteX73" fmla="*/ 636502 w 1432442"/>
              <a:gd name="connsiteY73" fmla="*/ 1428705 h 1432441"/>
              <a:gd name="connsiteX74" fmla="*/ 607854 w 1432442"/>
              <a:gd name="connsiteY74" fmla="*/ 1423722 h 1432441"/>
              <a:gd name="connsiteX75" fmla="*/ 604117 w 1432442"/>
              <a:gd name="connsiteY75" fmla="*/ 1423722 h 1432441"/>
              <a:gd name="connsiteX76" fmla="*/ 572977 w 1432442"/>
              <a:gd name="connsiteY76" fmla="*/ 1417494 h 1432441"/>
              <a:gd name="connsiteX77" fmla="*/ 571731 w 1432442"/>
              <a:gd name="connsiteY77" fmla="*/ 1417494 h 1432441"/>
              <a:gd name="connsiteX78" fmla="*/ 214243 w 1432442"/>
              <a:gd name="connsiteY78" fmla="*/ 1226917 h 1432441"/>
              <a:gd name="connsiteX79" fmla="*/ 206770 w 1432442"/>
              <a:gd name="connsiteY79" fmla="*/ 1218198 h 1432441"/>
              <a:gd name="connsiteX80" fmla="*/ 0 w 1432442"/>
              <a:gd name="connsiteY80" fmla="*/ 716221 h 1432441"/>
              <a:gd name="connsiteX81" fmla="*/ 716221 w 1432442"/>
              <a:gd name="connsiteY81" fmla="*/ 0 h 143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32442" h="1432441">
                <a:moveTo>
                  <a:pt x="450907" y="849500"/>
                </a:moveTo>
                <a:cubicBezTo>
                  <a:pt x="364961" y="849500"/>
                  <a:pt x="341295" y="858219"/>
                  <a:pt x="291471" y="1036340"/>
                </a:cubicBezTo>
                <a:lnTo>
                  <a:pt x="252857" y="1204496"/>
                </a:lnTo>
                <a:cubicBezTo>
                  <a:pt x="303927" y="1254320"/>
                  <a:pt x="363715" y="1295425"/>
                  <a:pt x="428487" y="1325320"/>
                </a:cubicBezTo>
                <a:lnTo>
                  <a:pt x="428487" y="1094884"/>
                </a:lnTo>
                <a:cubicBezTo>
                  <a:pt x="428487" y="1083673"/>
                  <a:pt x="437206" y="1073708"/>
                  <a:pt x="449662" y="1073708"/>
                </a:cubicBezTo>
                <a:cubicBezTo>
                  <a:pt x="462118" y="1073708"/>
                  <a:pt x="470837" y="1083673"/>
                  <a:pt x="470837" y="1094884"/>
                </a:cubicBezTo>
                <a:lnTo>
                  <a:pt x="470837" y="1344004"/>
                </a:lnTo>
                <a:cubicBezTo>
                  <a:pt x="495749" y="1353968"/>
                  <a:pt x="520661" y="1361442"/>
                  <a:pt x="546819" y="1368916"/>
                </a:cubicBezTo>
                <a:cubicBezTo>
                  <a:pt x="548065" y="1368916"/>
                  <a:pt x="548065" y="1368916"/>
                  <a:pt x="549310" y="1370161"/>
                </a:cubicBezTo>
                <a:cubicBezTo>
                  <a:pt x="558030" y="1371407"/>
                  <a:pt x="567994" y="1373898"/>
                  <a:pt x="577959" y="1375144"/>
                </a:cubicBezTo>
                <a:cubicBezTo>
                  <a:pt x="579205" y="1376389"/>
                  <a:pt x="580450" y="1376389"/>
                  <a:pt x="581696" y="1377635"/>
                </a:cubicBezTo>
                <a:cubicBezTo>
                  <a:pt x="590415" y="1378880"/>
                  <a:pt x="600380" y="1380126"/>
                  <a:pt x="607854" y="1381372"/>
                </a:cubicBezTo>
                <a:cubicBezTo>
                  <a:pt x="610345" y="1381372"/>
                  <a:pt x="612836" y="1382617"/>
                  <a:pt x="615327" y="1382617"/>
                </a:cubicBezTo>
                <a:cubicBezTo>
                  <a:pt x="624046" y="1383863"/>
                  <a:pt x="631520" y="1385108"/>
                  <a:pt x="640239" y="1386354"/>
                </a:cubicBezTo>
                <a:cubicBezTo>
                  <a:pt x="643976" y="1386354"/>
                  <a:pt x="646467" y="1387600"/>
                  <a:pt x="648958" y="1387600"/>
                </a:cubicBezTo>
                <a:cubicBezTo>
                  <a:pt x="657678" y="1387600"/>
                  <a:pt x="665151" y="1388845"/>
                  <a:pt x="673870" y="1388845"/>
                </a:cubicBezTo>
                <a:cubicBezTo>
                  <a:pt x="677607" y="1388845"/>
                  <a:pt x="680098" y="1388845"/>
                  <a:pt x="683835" y="1388845"/>
                </a:cubicBezTo>
                <a:cubicBezTo>
                  <a:pt x="693800" y="1390091"/>
                  <a:pt x="705010" y="1390091"/>
                  <a:pt x="716221" y="1390091"/>
                </a:cubicBezTo>
                <a:cubicBezTo>
                  <a:pt x="727431" y="1390091"/>
                  <a:pt x="738642" y="1390091"/>
                  <a:pt x="749852" y="1388845"/>
                </a:cubicBezTo>
                <a:cubicBezTo>
                  <a:pt x="753589" y="1388845"/>
                  <a:pt x="756080" y="1388845"/>
                  <a:pt x="758571" y="1388845"/>
                </a:cubicBezTo>
                <a:cubicBezTo>
                  <a:pt x="767291" y="1388845"/>
                  <a:pt x="774764" y="1387600"/>
                  <a:pt x="783483" y="1387600"/>
                </a:cubicBezTo>
                <a:cubicBezTo>
                  <a:pt x="785975" y="1387600"/>
                  <a:pt x="789711" y="1386354"/>
                  <a:pt x="792203" y="1386354"/>
                </a:cubicBezTo>
                <a:cubicBezTo>
                  <a:pt x="800922" y="1385108"/>
                  <a:pt x="809641" y="1383863"/>
                  <a:pt x="817115" y="1382617"/>
                </a:cubicBezTo>
                <a:cubicBezTo>
                  <a:pt x="819606" y="1382617"/>
                  <a:pt x="822097" y="1381372"/>
                  <a:pt x="823343" y="1381372"/>
                </a:cubicBezTo>
                <a:cubicBezTo>
                  <a:pt x="833307" y="1380126"/>
                  <a:pt x="842027" y="1378880"/>
                  <a:pt x="850746" y="1377635"/>
                </a:cubicBezTo>
                <a:cubicBezTo>
                  <a:pt x="851991" y="1376389"/>
                  <a:pt x="853237" y="1376389"/>
                  <a:pt x="855728" y="1375144"/>
                </a:cubicBezTo>
                <a:cubicBezTo>
                  <a:pt x="864447" y="1373898"/>
                  <a:pt x="874412" y="1371407"/>
                  <a:pt x="884377" y="1370161"/>
                </a:cubicBezTo>
                <a:cubicBezTo>
                  <a:pt x="884377" y="1368916"/>
                  <a:pt x="884377" y="1368916"/>
                  <a:pt x="885623" y="1368916"/>
                </a:cubicBezTo>
                <a:cubicBezTo>
                  <a:pt x="911780" y="1361442"/>
                  <a:pt x="937938" y="1353968"/>
                  <a:pt x="962850" y="1344004"/>
                </a:cubicBezTo>
                <a:lnTo>
                  <a:pt x="962850" y="1094884"/>
                </a:lnTo>
                <a:cubicBezTo>
                  <a:pt x="962850" y="1083673"/>
                  <a:pt x="971569" y="1073708"/>
                  <a:pt x="982780" y="1073708"/>
                </a:cubicBezTo>
                <a:cubicBezTo>
                  <a:pt x="993990" y="1073708"/>
                  <a:pt x="1005200" y="1083673"/>
                  <a:pt x="1005200" y="1094884"/>
                </a:cubicBezTo>
                <a:lnTo>
                  <a:pt x="1005200" y="1325320"/>
                </a:lnTo>
                <a:cubicBezTo>
                  <a:pt x="1069972" y="1295425"/>
                  <a:pt x="1128515" y="1254320"/>
                  <a:pt x="1180830" y="1204496"/>
                </a:cubicBezTo>
                <a:lnTo>
                  <a:pt x="1142217" y="1036340"/>
                </a:lnTo>
                <a:cubicBezTo>
                  <a:pt x="1092392" y="858219"/>
                  <a:pt x="1067480" y="849500"/>
                  <a:pt x="981534" y="849500"/>
                </a:cubicBezTo>
                <a:close/>
                <a:moveTo>
                  <a:pt x="711352" y="288168"/>
                </a:moveTo>
                <a:cubicBezTo>
                  <a:pt x="605801" y="288168"/>
                  <a:pt x="520119" y="375092"/>
                  <a:pt x="520119" y="479401"/>
                </a:cubicBezTo>
                <a:cubicBezTo>
                  <a:pt x="520119" y="584952"/>
                  <a:pt x="605801" y="670635"/>
                  <a:pt x="711352" y="670635"/>
                </a:cubicBezTo>
                <a:cubicBezTo>
                  <a:pt x="815661" y="670635"/>
                  <a:pt x="901344" y="584952"/>
                  <a:pt x="901344" y="479401"/>
                </a:cubicBezTo>
                <a:cubicBezTo>
                  <a:pt x="901344" y="375092"/>
                  <a:pt x="815661" y="288168"/>
                  <a:pt x="711352" y="288168"/>
                </a:cubicBezTo>
                <a:close/>
                <a:moveTo>
                  <a:pt x="711352" y="247189"/>
                </a:moveTo>
                <a:cubicBezTo>
                  <a:pt x="839255" y="247189"/>
                  <a:pt x="943564" y="351498"/>
                  <a:pt x="943564" y="479401"/>
                </a:cubicBezTo>
                <a:cubicBezTo>
                  <a:pt x="943564" y="607304"/>
                  <a:pt x="839255" y="712855"/>
                  <a:pt x="711352" y="712855"/>
                </a:cubicBezTo>
                <a:cubicBezTo>
                  <a:pt x="583449" y="712855"/>
                  <a:pt x="477898" y="607304"/>
                  <a:pt x="477898" y="479401"/>
                </a:cubicBezTo>
                <a:cubicBezTo>
                  <a:pt x="477898" y="351498"/>
                  <a:pt x="583449" y="247189"/>
                  <a:pt x="711352" y="247189"/>
                </a:cubicBezTo>
                <a:close/>
                <a:moveTo>
                  <a:pt x="716221" y="42350"/>
                </a:moveTo>
                <a:cubicBezTo>
                  <a:pt x="345031" y="42350"/>
                  <a:pt x="42350" y="345032"/>
                  <a:pt x="42350" y="716221"/>
                </a:cubicBezTo>
                <a:cubicBezTo>
                  <a:pt x="42350" y="890605"/>
                  <a:pt x="108367" y="1050042"/>
                  <a:pt x="217980" y="1169620"/>
                </a:cubicBezTo>
                <a:lnTo>
                  <a:pt x="249120" y="1026375"/>
                </a:lnTo>
                <a:cubicBezTo>
                  <a:pt x="300190" y="844518"/>
                  <a:pt x="335067" y="808395"/>
                  <a:pt x="450907" y="808395"/>
                </a:cubicBezTo>
                <a:lnTo>
                  <a:pt x="981534" y="808395"/>
                </a:lnTo>
                <a:cubicBezTo>
                  <a:pt x="1098620" y="808395"/>
                  <a:pt x="1132252" y="844518"/>
                  <a:pt x="1183321" y="1025130"/>
                </a:cubicBezTo>
                <a:lnTo>
                  <a:pt x="1215707" y="1169620"/>
                </a:lnTo>
                <a:cubicBezTo>
                  <a:pt x="1324074" y="1050042"/>
                  <a:pt x="1391337" y="890605"/>
                  <a:pt x="1391337" y="716221"/>
                </a:cubicBezTo>
                <a:cubicBezTo>
                  <a:pt x="1391337" y="345032"/>
                  <a:pt x="1088656" y="42350"/>
                  <a:pt x="716221" y="42350"/>
                </a:cubicBezTo>
                <a:close/>
                <a:moveTo>
                  <a:pt x="716221" y="0"/>
                </a:moveTo>
                <a:cubicBezTo>
                  <a:pt x="1111076" y="0"/>
                  <a:pt x="1432442" y="321365"/>
                  <a:pt x="1432442" y="716221"/>
                </a:cubicBezTo>
                <a:cubicBezTo>
                  <a:pt x="1432442" y="911780"/>
                  <a:pt x="1353969" y="1088656"/>
                  <a:pt x="1226917" y="1218198"/>
                </a:cubicBezTo>
                <a:lnTo>
                  <a:pt x="1218198" y="1226917"/>
                </a:lnTo>
                <a:cubicBezTo>
                  <a:pt x="1118550" y="1324074"/>
                  <a:pt x="995236" y="1390091"/>
                  <a:pt x="861956" y="1417494"/>
                </a:cubicBezTo>
                <a:cubicBezTo>
                  <a:pt x="860711" y="1417494"/>
                  <a:pt x="860711" y="1417494"/>
                  <a:pt x="860711" y="1417494"/>
                </a:cubicBezTo>
                <a:cubicBezTo>
                  <a:pt x="849500" y="1419985"/>
                  <a:pt x="839535" y="1422477"/>
                  <a:pt x="829571" y="1423722"/>
                </a:cubicBezTo>
                <a:cubicBezTo>
                  <a:pt x="828325" y="1423722"/>
                  <a:pt x="827079" y="1423722"/>
                  <a:pt x="824588" y="1423722"/>
                </a:cubicBezTo>
                <a:cubicBezTo>
                  <a:pt x="814623" y="1426213"/>
                  <a:pt x="805904" y="1426213"/>
                  <a:pt x="795939" y="1428705"/>
                </a:cubicBezTo>
                <a:cubicBezTo>
                  <a:pt x="793448" y="1428705"/>
                  <a:pt x="790957" y="1428705"/>
                  <a:pt x="788466" y="1428705"/>
                </a:cubicBezTo>
                <a:cubicBezTo>
                  <a:pt x="779747" y="1429950"/>
                  <a:pt x="771027" y="1429950"/>
                  <a:pt x="761062" y="1431196"/>
                </a:cubicBezTo>
                <a:cubicBezTo>
                  <a:pt x="758571" y="1431196"/>
                  <a:pt x="756080" y="1431196"/>
                  <a:pt x="752343" y="1431196"/>
                </a:cubicBezTo>
                <a:cubicBezTo>
                  <a:pt x="741133" y="1432441"/>
                  <a:pt x="728677" y="1432441"/>
                  <a:pt x="716221" y="1432441"/>
                </a:cubicBezTo>
                <a:cubicBezTo>
                  <a:pt x="705010" y="1432441"/>
                  <a:pt x="692554" y="1432441"/>
                  <a:pt x="680098" y="1431196"/>
                </a:cubicBezTo>
                <a:cubicBezTo>
                  <a:pt x="677607" y="1431196"/>
                  <a:pt x="675116" y="1431196"/>
                  <a:pt x="671379" y="1431196"/>
                </a:cubicBezTo>
                <a:cubicBezTo>
                  <a:pt x="662660" y="1429950"/>
                  <a:pt x="653941" y="1429950"/>
                  <a:pt x="643976" y="1428705"/>
                </a:cubicBezTo>
                <a:cubicBezTo>
                  <a:pt x="641485" y="1428705"/>
                  <a:pt x="640239" y="1428705"/>
                  <a:pt x="636502" y="1428705"/>
                </a:cubicBezTo>
                <a:cubicBezTo>
                  <a:pt x="627783" y="1426213"/>
                  <a:pt x="617818" y="1426213"/>
                  <a:pt x="607854" y="1423722"/>
                </a:cubicBezTo>
                <a:cubicBezTo>
                  <a:pt x="606608" y="1423722"/>
                  <a:pt x="605362" y="1423722"/>
                  <a:pt x="604117" y="1423722"/>
                </a:cubicBezTo>
                <a:cubicBezTo>
                  <a:pt x="592906" y="1422477"/>
                  <a:pt x="582942" y="1419985"/>
                  <a:pt x="572977" y="1417494"/>
                </a:cubicBezTo>
                <a:cubicBezTo>
                  <a:pt x="571731" y="1417494"/>
                  <a:pt x="571731" y="1417494"/>
                  <a:pt x="571731" y="1417494"/>
                </a:cubicBezTo>
                <a:cubicBezTo>
                  <a:pt x="437206" y="1390091"/>
                  <a:pt x="313891" y="1324074"/>
                  <a:pt x="214243" y="1226917"/>
                </a:cubicBezTo>
                <a:lnTo>
                  <a:pt x="206770" y="1218198"/>
                </a:lnTo>
                <a:cubicBezTo>
                  <a:pt x="78473" y="1088656"/>
                  <a:pt x="0" y="911780"/>
                  <a:pt x="0" y="716221"/>
                </a:cubicBezTo>
                <a:cubicBezTo>
                  <a:pt x="0" y="321365"/>
                  <a:pt x="321365" y="0"/>
                  <a:pt x="7162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7F35BD1D-4C19-C549-AE7A-02D46137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024" y="2066727"/>
            <a:ext cx="853545" cy="809605"/>
          </a:xfrm>
          <a:custGeom>
            <a:avLst/>
            <a:gdLst>
              <a:gd name="connsiteX0" fmla="*/ 1086995 w 1707090"/>
              <a:gd name="connsiteY0" fmla="*/ 1351286 h 1619210"/>
              <a:gd name="connsiteX1" fmla="*/ 1108340 w 1707090"/>
              <a:gd name="connsiteY1" fmla="*/ 1372429 h 1619210"/>
              <a:gd name="connsiteX2" fmla="*/ 1108340 w 1707090"/>
              <a:gd name="connsiteY2" fmla="*/ 1592566 h 1619210"/>
              <a:gd name="connsiteX3" fmla="*/ 1086995 w 1707090"/>
              <a:gd name="connsiteY3" fmla="*/ 1613710 h 1619210"/>
              <a:gd name="connsiteX4" fmla="*/ 1065651 w 1707090"/>
              <a:gd name="connsiteY4" fmla="*/ 1592566 h 1619210"/>
              <a:gd name="connsiteX5" fmla="*/ 1065651 w 1707090"/>
              <a:gd name="connsiteY5" fmla="*/ 1372429 h 1619210"/>
              <a:gd name="connsiteX6" fmla="*/ 1086995 w 1707090"/>
              <a:gd name="connsiteY6" fmla="*/ 1351286 h 1619210"/>
              <a:gd name="connsiteX7" fmla="*/ 626208 w 1707090"/>
              <a:gd name="connsiteY7" fmla="*/ 1351286 h 1619210"/>
              <a:gd name="connsiteX8" fmla="*/ 646888 w 1707090"/>
              <a:gd name="connsiteY8" fmla="*/ 1372429 h 1619210"/>
              <a:gd name="connsiteX9" fmla="*/ 646888 w 1707090"/>
              <a:gd name="connsiteY9" fmla="*/ 1592566 h 1619210"/>
              <a:gd name="connsiteX10" fmla="*/ 626208 w 1707090"/>
              <a:gd name="connsiteY10" fmla="*/ 1613710 h 1619210"/>
              <a:gd name="connsiteX11" fmla="*/ 604236 w 1707090"/>
              <a:gd name="connsiteY11" fmla="*/ 1592566 h 1619210"/>
              <a:gd name="connsiteX12" fmla="*/ 604236 w 1707090"/>
              <a:gd name="connsiteY12" fmla="*/ 1372429 h 1619210"/>
              <a:gd name="connsiteX13" fmla="*/ 626208 w 1707090"/>
              <a:gd name="connsiteY13" fmla="*/ 1351286 h 1619210"/>
              <a:gd name="connsiteX14" fmla="*/ 625077 w 1707090"/>
              <a:gd name="connsiteY14" fmla="*/ 1120582 h 1619210"/>
              <a:gd name="connsiteX15" fmla="*/ 1086261 w 1707090"/>
              <a:gd name="connsiteY15" fmla="*/ 1120582 h 1619210"/>
              <a:gd name="connsiteX16" fmla="*/ 1263256 w 1707090"/>
              <a:gd name="connsiteY16" fmla="*/ 1310358 h 1619210"/>
              <a:gd name="connsiteX17" fmla="*/ 1325578 w 1707090"/>
              <a:gd name="connsiteY17" fmla="*/ 1593162 h 1619210"/>
              <a:gd name="connsiteX18" fmla="*/ 1309374 w 1707090"/>
              <a:gd name="connsiteY18" fmla="*/ 1617969 h 1619210"/>
              <a:gd name="connsiteX19" fmla="*/ 1304388 w 1707090"/>
              <a:gd name="connsiteY19" fmla="*/ 1619210 h 1619210"/>
              <a:gd name="connsiteX20" fmla="*/ 1284445 w 1707090"/>
              <a:gd name="connsiteY20" fmla="*/ 1601845 h 1619210"/>
              <a:gd name="connsiteX21" fmla="*/ 1222123 w 1707090"/>
              <a:gd name="connsiteY21" fmla="*/ 1320281 h 1619210"/>
              <a:gd name="connsiteX22" fmla="*/ 1086261 w 1707090"/>
              <a:gd name="connsiteY22" fmla="*/ 1161514 h 1619210"/>
              <a:gd name="connsiteX23" fmla="*/ 625077 w 1707090"/>
              <a:gd name="connsiteY23" fmla="*/ 1161514 h 1619210"/>
              <a:gd name="connsiteX24" fmla="*/ 489214 w 1707090"/>
              <a:gd name="connsiteY24" fmla="*/ 1321522 h 1619210"/>
              <a:gd name="connsiteX25" fmla="*/ 428139 w 1707090"/>
              <a:gd name="connsiteY25" fmla="*/ 1595643 h 1619210"/>
              <a:gd name="connsiteX26" fmla="*/ 403210 w 1707090"/>
              <a:gd name="connsiteY26" fmla="*/ 1611768 h 1619210"/>
              <a:gd name="connsiteX27" fmla="*/ 387006 w 1707090"/>
              <a:gd name="connsiteY27" fmla="*/ 1586960 h 1619210"/>
              <a:gd name="connsiteX28" fmla="*/ 449328 w 1707090"/>
              <a:gd name="connsiteY28" fmla="*/ 1311599 h 1619210"/>
              <a:gd name="connsiteX29" fmla="*/ 625077 w 1707090"/>
              <a:gd name="connsiteY29" fmla="*/ 1120582 h 1619210"/>
              <a:gd name="connsiteX30" fmla="*/ 853545 w 1707090"/>
              <a:gd name="connsiteY30" fmla="*/ 651649 h 1619210"/>
              <a:gd name="connsiteX31" fmla="*/ 690312 w 1707090"/>
              <a:gd name="connsiteY31" fmla="*/ 814873 h 1619210"/>
              <a:gd name="connsiteX32" fmla="*/ 853545 w 1707090"/>
              <a:gd name="connsiteY32" fmla="*/ 978096 h 1619210"/>
              <a:gd name="connsiteX33" fmla="*/ 1016778 w 1707090"/>
              <a:gd name="connsiteY33" fmla="*/ 814873 h 1619210"/>
              <a:gd name="connsiteX34" fmla="*/ 853545 w 1707090"/>
              <a:gd name="connsiteY34" fmla="*/ 651649 h 1619210"/>
              <a:gd name="connsiteX35" fmla="*/ 1126074 w 1707090"/>
              <a:gd name="connsiteY35" fmla="*/ 313103 h 1619210"/>
              <a:gd name="connsiteX36" fmla="*/ 1168763 w 1707090"/>
              <a:gd name="connsiteY36" fmla="*/ 356428 h 1619210"/>
              <a:gd name="connsiteX37" fmla="*/ 1126074 w 1707090"/>
              <a:gd name="connsiteY37" fmla="*/ 399754 h 1619210"/>
              <a:gd name="connsiteX38" fmla="*/ 1082129 w 1707090"/>
              <a:gd name="connsiteY38" fmla="*/ 356428 h 1619210"/>
              <a:gd name="connsiteX39" fmla="*/ 1126074 w 1707090"/>
              <a:gd name="connsiteY39" fmla="*/ 313103 h 1619210"/>
              <a:gd name="connsiteX40" fmla="*/ 855660 w 1707090"/>
              <a:gd name="connsiteY40" fmla="*/ 313103 h 1619210"/>
              <a:gd name="connsiteX41" fmla="*/ 899605 w 1707090"/>
              <a:gd name="connsiteY41" fmla="*/ 356428 h 1619210"/>
              <a:gd name="connsiteX42" fmla="*/ 855660 w 1707090"/>
              <a:gd name="connsiteY42" fmla="*/ 399754 h 1619210"/>
              <a:gd name="connsiteX43" fmla="*/ 812971 w 1707090"/>
              <a:gd name="connsiteY43" fmla="*/ 356428 h 1619210"/>
              <a:gd name="connsiteX44" fmla="*/ 855660 w 1707090"/>
              <a:gd name="connsiteY44" fmla="*/ 313103 h 1619210"/>
              <a:gd name="connsiteX45" fmla="*/ 587135 w 1707090"/>
              <a:gd name="connsiteY45" fmla="*/ 313103 h 1619210"/>
              <a:gd name="connsiteX46" fmla="*/ 630460 w 1707090"/>
              <a:gd name="connsiteY46" fmla="*/ 356428 h 1619210"/>
              <a:gd name="connsiteX47" fmla="*/ 587135 w 1707090"/>
              <a:gd name="connsiteY47" fmla="*/ 399754 h 1619210"/>
              <a:gd name="connsiteX48" fmla="*/ 543809 w 1707090"/>
              <a:gd name="connsiteY48" fmla="*/ 356428 h 1619210"/>
              <a:gd name="connsiteX49" fmla="*/ 587135 w 1707090"/>
              <a:gd name="connsiteY49" fmla="*/ 313103 h 1619210"/>
              <a:gd name="connsiteX50" fmla="*/ 195630 w 1707090"/>
              <a:gd name="connsiteY50" fmla="*/ 42363 h 1619210"/>
              <a:gd name="connsiteX51" fmla="*/ 42366 w 1707090"/>
              <a:gd name="connsiteY51" fmla="*/ 195619 h 1619210"/>
              <a:gd name="connsiteX52" fmla="*/ 42366 w 1707090"/>
              <a:gd name="connsiteY52" fmla="*/ 514591 h 1619210"/>
              <a:gd name="connsiteX53" fmla="*/ 195630 w 1707090"/>
              <a:gd name="connsiteY53" fmla="*/ 667847 h 1619210"/>
              <a:gd name="connsiteX54" fmla="*/ 710249 w 1707090"/>
              <a:gd name="connsiteY54" fmla="*/ 667847 h 1619210"/>
              <a:gd name="connsiteX55" fmla="*/ 853545 w 1707090"/>
              <a:gd name="connsiteY55" fmla="*/ 610531 h 1619210"/>
              <a:gd name="connsiteX56" fmla="*/ 996841 w 1707090"/>
              <a:gd name="connsiteY56" fmla="*/ 667847 h 1619210"/>
              <a:gd name="connsiteX57" fmla="*/ 1131415 w 1707090"/>
              <a:gd name="connsiteY57" fmla="*/ 667847 h 1619210"/>
              <a:gd name="connsiteX58" fmla="*/ 1167550 w 1707090"/>
              <a:gd name="connsiteY58" fmla="*/ 708964 h 1619210"/>
              <a:gd name="connsiteX59" fmla="*/ 1167550 w 1707090"/>
              <a:gd name="connsiteY59" fmla="*/ 711456 h 1619210"/>
              <a:gd name="connsiteX60" fmla="*/ 1168796 w 1707090"/>
              <a:gd name="connsiteY60" fmla="*/ 801167 h 1619210"/>
              <a:gd name="connsiteX61" fmla="*/ 1364426 w 1707090"/>
              <a:gd name="connsiteY61" fmla="*/ 679060 h 1619210"/>
              <a:gd name="connsiteX62" fmla="*/ 1405546 w 1707090"/>
              <a:gd name="connsiteY62" fmla="*/ 667847 h 1619210"/>
              <a:gd name="connsiteX63" fmla="*/ 1510214 w 1707090"/>
              <a:gd name="connsiteY63" fmla="*/ 667847 h 1619210"/>
              <a:gd name="connsiteX64" fmla="*/ 1665970 w 1707090"/>
              <a:gd name="connsiteY64" fmla="*/ 514591 h 1619210"/>
              <a:gd name="connsiteX65" fmla="*/ 1665970 w 1707090"/>
              <a:gd name="connsiteY65" fmla="*/ 195619 h 1619210"/>
              <a:gd name="connsiteX66" fmla="*/ 1510214 w 1707090"/>
              <a:gd name="connsiteY66" fmla="*/ 42363 h 1619210"/>
              <a:gd name="connsiteX67" fmla="*/ 195630 w 1707090"/>
              <a:gd name="connsiteY67" fmla="*/ 0 h 1619210"/>
              <a:gd name="connsiteX68" fmla="*/ 1510214 w 1707090"/>
              <a:gd name="connsiteY68" fmla="*/ 0 h 1619210"/>
              <a:gd name="connsiteX69" fmla="*/ 1707090 w 1707090"/>
              <a:gd name="connsiteY69" fmla="*/ 195619 h 1619210"/>
              <a:gd name="connsiteX70" fmla="*/ 1707090 w 1707090"/>
              <a:gd name="connsiteY70" fmla="*/ 514591 h 1619210"/>
              <a:gd name="connsiteX71" fmla="*/ 1510214 w 1707090"/>
              <a:gd name="connsiteY71" fmla="*/ 710210 h 1619210"/>
              <a:gd name="connsiteX72" fmla="*/ 1405546 w 1707090"/>
              <a:gd name="connsiteY72" fmla="*/ 710210 h 1619210"/>
              <a:gd name="connsiteX73" fmla="*/ 1385609 w 1707090"/>
              <a:gd name="connsiteY73" fmla="*/ 716440 h 1619210"/>
              <a:gd name="connsiteX74" fmla="*/ 1173780 w 1707090"/>
              <a:gd name="connsiteY74" fmla="*/ 848514 h 1619210"/>
              <a:gd name="connsiteX75" fmla="*/ 1158828 w 1707090"/>
              <a:gd name="connsiteY75" fmla="*/ 853498 h 1619210"/>
              <a:gd name="connsiteX76" fmla="*/ 1150105 w 1707090"/>
              <a:gd name="connsiteY76" fmla="*/ 851006 h 1619210"/>
              <a:gd name="connsiteX77" fmla="*/ 1128922 w 1707090"/>
              <a:gd name="connsiteY77" fmla="*/ 824840 h 1619210"/>
              <a:gd name="connsiteX78" fmla="*/ 1128922 w 1707090"/>
              <a:gd name="connsiteY78" fmla="*/ 822349 h 1619210"/>
              <a:gd name="connsiteX79" fmla="*/ 1126430 w 1707090"/>
              <a:gd name="connsiteY79" fmla="*/ 713948 h 1619210"/>
              <a:gd name="connsiteX80" fmla="*/ 1125184 w 1707090"/>
              <a:gd name="connsiteY80" fmla="*/ 710210 h 1619210"/>
              <a:gd name="connsiteX81" fmla="*/ 1030484 w 1707090"/>
              <a:gd name="connsiteY81" fmla="*/ 710210 h 1619210"/>
              <a:gd name="connsiteX82" fmla="*/ 1059144 w 1707090"/>
              <a:gd name="connsiteY82" fmla="*/ 814873 h 1619210"/>
              <a:gd name="connsiteX83" fmla="*/ 853545 w 1707090"/>
              <a:gd name="connsiteY83" fmla="*/ 1020460 h 1619210"/>
              <a:gd name="connsiteX84" fmla="*/ 649193 w 1707090"/>
              <a:gd name="connsiteY84" fmla="*/ 814873 h 1619210"/>
              <a:gd name="connsiteX85" fmla="*/ 677852 w 1707090"/>
              <a:gd name="connsiteY85" fmla="*/ 710210 h 1619210"/>
              <a:gd name="connsiteX86" fmla="*/ 195630 w 1707090"/>
              <a:gd name="connsiteY86" fmla="*/ 710210 h 1619210"/>
              <a:gd name="connsiteX87" fmla="*/ 0 w 1707090"/>
              <a:gd name="connsiteY87" fmla="*/ 514591 h 1619210"/>
              <a:gd name="connsiteX88" fmla="*/ 0 w 1707090"/>
              <a:gd name="connsiteY88" fmla="*/ 195619 h 1619210"/>
              <a:gd name="connsiteX89" fmla="*/ 195630 w 1707090"/>
              <a:gd name="connsiteY89" fmla="*/ 0 h 161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07090" h="1619210">
                <a:moveTo>
                  <a:pt x="1086995" y="1351286"/>
                </a:moveTo>
                <a:cubicBezTo>
                  <a:pt x="1098295" y="1351286"/>
                  <a:pt x="1108340" y="1359992"/>
                  <a:pt x="1108340" y="1372429"/>
                </a:cubicBezTo>
                <a:lnTo>
                  <a:pt x="1108340" y="1592566"/>
                </a:lnTo>
                <a:cubicBezTo>
                  <a:pt x="1108340" y="1605004"/>
                  <a:pt x="1098295" y="1613710"/>
                  <a:pt x="1086995" y="1613710"/>
                </a:cubicBezTo>
                <a:cubicBezTo>
                  <a:pt x="1075695" y="1613710"/>
                  <a:pt x="1065651" y="1605004"/>
                  <a:pt x="1065651" y="1592566"/>
                </a:cubicBezTo>
                <a:lnTo>
                  <a:pt x="1065651" y="1372429"/>
                </a:lnTo>
                <a:cubicBezTo>
                  <a:pt x="1065651" y="1359992"/>
                  <a:pt x="1075695" y="1351286"/>
                  <a:pt x="1086995" y="1351286"/>
                </a:cubicBezTo>
                <a:close/>
                <a:moveTo>
                  <a:pt x="626208" y="1351286"/>
                </a:moveTo>
                <a:cubicBezTo>
                  <a:pt x="637840" y="1351286"/>
                  <a:pt x="646888" y="1359992"/>
                  <a:pt x="646888" y="1372429"/>
                </a:cubicBezTo>
                <a:lnTo>
                  <a:pt x="646888" y="1592566"/>
                </a:lnTo>
                <a:cubicBezTo>
                  <a:pt x="646888" y="1605004"/>
                  <a:pt x="637840" y="1613710"/>
                  <a:pt x="626208" y="1613710"/>
                </a:cubicBezTo>
                <a:cubicBezTo>
                  <a:pt x="613283" y="1613710"/>
                  <a:pt x="604236" y="1605004"/>
                  <a:pt x="604236" y="1592566"/>
                </a:cubicBezTo>
                <a:lnTo>
                  <a:pt x="604236" y="1372429"/>
                </a:lnTo>
                <a:cubicBezTo>
                  <a:pt x="604236" y="1359992"/>
                  <a:pt x="613283" y="1351286"/>
                  <a:pt x="626208" y="1351286"/>
                </a:cubicBezTo>
                <a:close/>
                <a:moveTo>
                  <a:pt x="625077" y="1120582"/>
                </a:moveTo>
                <a:lnTo>
                  <a:pt x="1086261" y="1120582"/>
                </a:lnTo>
                <a:cubicBezTo>
                  <a:pt x="1188469" y="1120582"/>
                  <a:pt x="1218384" y="1151591"/>
                  <a:pt x="1263256" y="1310358"/>
                </a:cubicBezTo>
                <a:lnTo>
                  <a:pt x="1325578" y="1593162"/>
                </a:lnTo>
                <a:cubicBezTo>
                  <a:pt x="1328071" y="1604325"/>
                  <a:pt x="1320592" y="1615489"/>
                  <a:pt x="1309374" y="1617969"/>
                </a:cubicBezTo>
                <a:cubicBezTo>
                  <a:pt x="1308128" y="1617969"/>
                  <a:pt x="1306881" y="1619210"/>
                  <a:pt x="1304388" y="1619210"/>
                </a:cubicBezTo>
                <a:cubicBezTo>
                  <a:pt x="1294417" y="1619210"/>
                  <a:pt x="1286938" y="1611768"/>
                  <a:pt x="1284445" y="1601845"/>
                </a:cubicBezTo>
                <a:lnTo>
                  <a:pt x="1222123" y="1320281"/>
                </a:lnTo>
                <a:cubicBezTo>
                  <a:pt x="1179744" y="1168957"/>
                  <a:pt x="1158554" y="1161514"/>
                  <a:pt x="1086261" y="1161514"/>
                </a:cubicBezTo>
                <a:lnTo>
                  <a:pt x="625077" y="1161514"/>
                </a:lnTo>
                <a:cubicBezTo>
                  <a:pt x="552783" y="1161514"/>
                  <a:pt x="532840" y="1168957"/>
                  <a:pt x="489214" y="1321522"/>
                </a:cubicBezTo>
                <a:lnTo>
                  <a:pt x="428139" y="1595643"/>
                </a:lnTo>
                <a:cubicBezTo>
                  <a:pt x="425646" y="1606806"/>
                  <a:pt x="413181" y="1614248"/>
                  <a:pt x="403210" y="1611768"/>
                </a:cubicBezTo>
                <a:cubicBezTo>
                  <a:pt x="391992" y="1608047"/>
                  <a:pt x="384513" y="1598124"/>
                  <a:pt x="387006" y="1586960"/>
                </a:cubicBezTo>
                <a:lnTo>
                  <a:pt x="449328" y="1311599"/>
                </a:lnTo>
                <a:cubicBezTo>
                  <a:pt x="494200" y="1151591"/>
                  <a:pt x="522868" y="1120582"/>
                  <a:pt x="625077" y="1120582"/>
                </a:cubicBezTo>
                <a:close/>
                <a:moveTo>
                  <a:pt x="853545" y="651649"/>
                </a:moveTo>
                <a:cubicBezTo>
                  <a:pt x="763829" y="651649"/>
                  <a:pt x="690312" y="725162"/>
                  <a:pt x="690312" y="814873"/>
                </a:cubicBezTo>
                <a:cubicBezTo>
                  <a:pt x="690312" y="905829"/>
                  <a:pt x="763829" y="978096"/>
                  <a:pt x="853545" y="978096"/>
                </a:cubicBezTo>
                <a:cubicBezTo>
                  <a:pt x="943261" y="978096"/>
                  <a:pt x="1016778" y="905829"/>
                  <a:pt x="1016778" y="814873"/>
                </a:cubicBezTo>
                <a:cubicBezTo>
                  <a:pt x="1016778" y="725162"/>
                  <a:pt x="943261" y="651649"/>
                  <a:pt x="853545" y="651649"/>
                </a:cubicBezTo>
                <a:close/>
                <a:moveTo>
                  <a:pt x="1126074" y="313103"/>
                </a:moveTo>
                <a:cubicBezTo>
                  <a:pt x="1149929" y="313103"/>
                  <a:pt x="1168763" y="331671"/>
                  <a:pt x="1168763" y="356428"/>
                </a:cubicBezTo>
                <a:cubicBezTo>
                  <a:pt x="1168763" y="379948"/>
                  <a:pt x="1149929" y="399754"/>
                  <a:pt x="1126074" y="399754"/>
                </a:cubicBezTo>
                <a:cubicBezTo>
                  <a:pt x="1100962" y="399754"/>
                  <a:pt x="1082129" y="379948"/>
                  <a:pt x="1082129" y="356428"/>
                </a:cubicBezTo>
                <a:cubicBezTo>
                  <a:pt x="1082129" y="331671"/>
                  <a:pt x="1100962" y="313103"/>
                  <a:pt x="1126074" y="313103"/>
                </a:cubicBezTo>
                <a:close/>
                <a:moveTo>
                  <a:pt x="855660" y="313103"/>
                </a:moveTo>
                <a:cubicBezTo>
                  <a:pt x="880771" y="313103"/>
                  <a:pt x="899605" y="331671"/>
                  <a:pt x="899605" y="356428"/>
                </a:cubicBezTo>
                <a:cubicBezTo>
                  <a:pt x="899605" y="379948"/>
                  <a:pt x="880771" y="399754"/>
                  <a:pt x="855660" y="399754"/>
                </a:cubicBezTo>
                <a:cubicBezTo>
                  <a:pt x="831804" y="399754"/>
                  <a:pt x="812971" y="379948"/>
                  <a:pt x="812971" y="356428"/>
                </a:cubicBezTo>
                <a:cubicBezTo>
                  <a:pt x="812971" y="331671"/>
                  <a:pt x="831804" y="313103"/>
                  <a:pt x="855660" y="313103"/>
                </a:cubicBezTo>
                <a:close/>
                <a:moveTo>
                  <a:pt x="587135" y="313103"/>
                </a:moveTo>
                <a:cubicBezTo>
                  <a:pt x="611892" y="313103"/>
                  <a:pt x="630460" y="331671"/>
                  <a:pt x="630460" y="356428"/>
                </a:cubicBezTo>
                <a:cubicBezTo>
                  <a:pt x="630460" y="379948"/>
                  <a:pt x="611892" y="399754"/>
                  <a:pt x="587135" y="399754"/>
                </a:cubicBezTo>
                <a:cubicBezTo>
                  <a:pt x="563615" y="399754"/>
                  <a:pt x="543809" y="379948"/>
                  <a:pt x="543809" y="356428"/>
                </a:cubicBezTo>
                <a:cubicBezTo>
                  <a:pt x="543809" y="331671"/>
                  <a:pt x="563615" y="313103"/>
                  <a:pt x="587135" y="313103"/>
                </a:cubicBezTo>
                <a:close/>
                <a:moveTo>
                  <a:pt x="195630" y="42363"/>
                </a:moveTo>
                <a:cubicBezTo>
                  <a:pt x="112144" y="42363"/>
                  <a:pt x="42366" y="110892"/>
                  <a:pt x="42366" y="195619"/>
                </a:cubicBezTo>
                <a:lnTo>
                  <a:pt x="42366" y="514591"/>
                </a:lnTo>
                <a:cubicBezTo>
                  <a:pt x="42366" y="599318"/>
                  <a:pt x="112144" y="667847"/>
                  <a:pt x="195630" y="667847"/>
                </a:cubicBezTo>
                <a:lnTo>
                  <a:pt x="710249" y="667847"/>
                </a:lnTo>
                <a:cubicBezTo>
                  <a:pt x="747631" y="632959"/>
                  <a:pt x="798719" y="610531"/>
                  <a:pt x="853545" y="610531"/>
                </a:cubicBezTo>
                <a:cubicBezTo>
                  <a:pt x="909617" y="610531"/>
                  <a:pt x="959459" y="632959"/>
                  <a:pt x="996841" y="667847"/>
                </a:cubicBezTo>
                <a:lnTo>
                  <a:pt x="1131415" y="667847"/>
                </a:lnTo>
                <a:cubicBezTo>
                  <a:pt x="1150105" y="667847"/>
                  <a:pt x="1163812" y="684044"/>
                  <a:pt x="1167550" y="708964"/>
                </a:cubicBezTo>
                <a:lnTo>
                  <a:pt x="1167550" y="711456"/>
                </a:lnTo>
                <a:lnTo>
                  <a:pt x="1168796" y="801167"/>
                </a:lnTo>
                <a:lnTo>
                  <a:pt x="1364426" y="679060"/>
                </a:lnTo>
                <a:cubicBezTo>
                  <a:pt x="1376887" y="671585"/>
                  <a:pt x="1390593" y="667847"/>
                  <a:pt x="1405546" y="667847"/>
                </a:cubicBezTo>
                <a:lnTo>
                  <a:pt x="1510214" y="667847"/>
                </a:lnTo>
                <a:cubicBezTo>
                  <a:pt x="1596192" y="667847"/>
                  <a:pt x="1665970" y="599318"/>
                  <a:pt x="1665970" y="514591"/>
                </a:cubicBezTo>
                <a:lnTo>
                  <a:pt x="1665970" y="195619"/>
                </a:lnTo>
                <a:cubicBezTo>
                  <a:pt x="1665970" y="110892"/>
                  <a:pt x="1596192" y="42363"/>
                  <a:pt x="1510214" y="42363"/>
                </a:cubicBezTo>
                <a:close/>
                <a:moveTo>
                  <a:pt x="195630" y="0"/>
                </a:moveTo>
                <a:lnTo>
                  <a:pt x="1510214" y="0"/>
                </a:lnTo>
                <a:cubicBezTo>
                  <a:pt x="1618621" y="0"/>
                  <a:pt x="1707090" y="87219"/>
                  <a:pt x="1707090" y="195619"/>
                </a:cubicBezTo>
                <a:lnTo>
                  <a:pt x="1707090" y="514591"/>
                </a:lnTo>
                <a:cubicBezTo>
                  <a:pt x="1707090" y="622991"/>
                  <a:pt x="1618621" y="710210"/>
                  <a:pt x="1510214" y="710210"/>
                </a:cubicBezTo>
                <a:lnTo>
                  <a:pt x="1405546" y="710210"/>
                </a:lnTo>
                <a:cubicBezTo>
                  <a:pt x="1399316" y="710210"/>
                  <a:pt x="1391839" y="712702"/>
                  <a:pt x="1385609" y="716440"/>
                </a:cubicBezTo>
                <a:lnTo>
                  <a:pt x="1173780" y="848514"/>
                </a:lnTo>
                <a:cubicBezTo>
                  <a:pt x="1168796" y="852252"/>
                  <a:pt x="1163812" y="853498"/>
                  <a:pt x="1158828" y="853498"/>
                </a:cubicBezTo>
                <a:cubicBezTo>
                  <a:pt x="1156336" y="853498"/>
                  <a:pt x="1153843" y="852252"/>
                  <a:pt x="1150105" y="851006"/>
                </a:cubicBezTo>
                <a:cubicBezTo>
                  <a:pt x="1136399" y="847268"/>
                  <a:pt x="1130168" y="831070"/>
                  <a:pt x="1128922" y="824840"/>
                </a:cubicBezTo>
                <a:lnTo>
                  <a:pt x="1128922" y="822349"/>
                </a:lnTo>
                <a:lnTo>
                  <a:pt x="1126430" y="713948"/>
                </a:lnTo>
                <a:cubicBezTo>
                  <a:pt x="1125184" y="712702"/>
                  <a:pt x="1125184" y="711456"/>
                  <a:pt x="1125184" y="710210"/>
                </a:cubicBezTo>
                <a:lnTo>
                  <a:pt x="1030484" y="710210"/>
                </a:lnTo>
                <a:cubicBezTo>
                  <a:pt x="1047929" y="741360"/>
                  <a:pt x="1059144" y="777493"/>
                  <a:pt x="1059144" y="814873"/>
                </a:cubicBezTo>
                <a:cubicBezTo>
                  <a:pt x="1059144" y="928257"/>
                  <a:pt x="966936" y="1020460"/>
                  <a:pt x="853545" y="1020460"/>
                </a:cubicBezTo>
                <a:cubicBezTo>
                  <a:pt x="740154" y="1020460"/>
                  <a:pt x="649193" y="928257"/>
                  <a:pt x="649193" y="814873"/>
                </a:cubicBezTo>
                <a:cubicBezTo>
                  <a:pt x="649193" y="777493"/>
                  <a:pt x="659161" y="741360"/>
                  <a:pt x="677852" y="710210"/>
                </a:cubicBezTo>
                <a:lnTo>
                  <a:pt x="195630" y="710210"/>
                </a:lnTo>
                <a:cubicBezTo>
                  <a:pt x="88469" y="710210"/>
                  <a:pt x="0" y="622991"/>
                  <a:pt x="0" y="514591"/>
                </a:cubicBezTo>
                <a:lnTo>
                  <a:pt x="0" y="195619"/>
                </a:lnTo>
                <a:cubicBezTo>
                  <a:pt x="0" y="87219"/>
                  <a:pt x="88469" y="0"/>
                  <a:pt x="1956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50" name="Freeform 551">
            <a:extLst>
              <a:ext uri="{FF2B5EF4-FFF2-40B4-BE49-F238E27FC236}">
                <a16:creationId xmlns:a16="http://schemas.microsoft.com/office/drawing/2014/main" id="{AD159D46-2CC3-2444-92E2-B75F7F6BE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11" y="1767355"/>
            <a:ext cx="362541" cy="4603173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51" name="Freeform 562">
            <a:extLst>
              <a:ext uri="{FF2B5EF4-FFF2-40B4-BE49-F238E27FC236}">
                <a16:creationId xmlns:a16="http://schemas.microsoft.com/office/drawing/2014/main" id="{5EA921D1-D24D-FC47-9D0F-D1C0AA7A5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5447" y="1761862"/>
            <a:ext cx="362541" cy="4611412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DFE73-40C0-4747-B28B-55D26F22F796}"/>
              </a:ext>
            </a:extLst>
          </p:cNvPr>
          <p:cNvSpPr txBox="1"/>
          <p:nvPr/>
        </p:nvSpPr>
        <p:spPr>
          <a:xfrm>
            <a:off x="762001" y="329579"/>
            <a:ext cx="10668000" cy="66172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3700" b="1" spc="-145">
                <a:solidFill>
                  <a:schemeClr val="tx2"/>
                </a:solidFill>
                <a:latin typeface="Tahoma"/>
                <a:ea typeface="Tahoma"/>
                <a:cs typeface="Tahoma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41A66-7C4A-D64C-809D-090CE0DADF51}"/>
              </a:ext>
            </a:extLst>
          </p:cNvPr>
          <p:cNvSpPr txBox="1"/>
          <p:nvPr/>
        </p:nvSpPr>
        <p:spPr>
          <a:xfrm>
            <a:off x="762001" y="947744"/>
            <a:ext cx="1066799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500" b="1" spc="-60">
                <a:latin typeface="Tahoma"/>
                <a:ea typeface="Tahoma"/>
                <a:cs typeface="Tahoma"/>
              </a:rPr>
              <a:t>How did we mitigate risk?</a:t>
            </a:r>
            <a:endParaRPr lang="en-US" sz="1500" b="1" spc="-60"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708CF-5838-D34C-ADC8-CEBFDED18DFE}"/>
              </a:ext>
            </a:extLst>
          </p:cNvPr>
          <p:cNvSpPr txBox="1"/>
          <p:nvPr/>
        </p:nvSpPr>
        <p:spPr>
          <a:xfrm>
            <a:off x="2809573" y="1881830"/>
            <a:ext cx="2881758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accent1"/>
                </a:solidFill>
                <a:latin typeface="Tahoma"/>
                <a:ea typeface="Tahoma"/>
                <a:cs typeface="Tahoma"/>
              </a:rPr>
              <a:t>Exporting Data</a:t>
            </a:r>
            <a:endParaRPr lang="en-US" sz="1700" b="1" spc="-15">
              <a:solidFill>
                <a:schemeClr val="accent1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B2CA7-F993-1E42-9701-663CFFF87F08}"/>
              </a:ext>
            </a:extLst>
          </p:cNvPr>
          <p:cNvSpPr txBox="1"/>
          <p:nvPr/>
        </p:nvSpPr>
        <p:spPr>
          <a:xfrm>
            <a:off x="2809573" y="2236811"/>
            <a:ext cx="2881759" cy="5640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0">
                <a:latin typeface="+mj-lt"/>
                <a:ea typeface="Tahoma"/>
                <a:cs typeface="Tahoma"/>
              </a:rPr>
              <a:t>We ran into issues exporting data from Trello.</a:t>
            </a:r>
            <a:endParaRPr lang="en-US" spc="-10">
              <a:latin typeface="+mj-lt"/>
              <a:ea typeface="Tahoma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D1621-8CF0-254C-A464-F7F30A22B6C5}"/>
              </a:ext>
            </a:extLst>
          </p:cNvPr>
          <p:cNvSpPr txBox="1"/>
          <p:nvPr/>
        </p:nvSpPr>
        <p:spPr>
          <a:xfrm>
            <a:off x="2809573" y="3527854"/>
            <a:ext cx="2881758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Engagement</a:t>
            </a:r>
            <a:endParaRPr lang="en-US" sz="1700" b="1" spc="-15">
              <a:solidFill>
                <a:schemeClr val="accent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171A8-2FD5-FC4E-946E-9E784341925E}"/>
              </a:ext>
            </a:extLst>
          </p:cNvPr>
          <p:cNvSpPr txBox="1"/>
          <p:nvPr/>
        </p:nvSpPr>
        <p:spPr>
          <a:xfrm>
            <a:off x="2809573" y="3882835"/>
            <a:ext cx="2881759" cy="5640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0">
                <a:latin typeface="+mj-lt"/>
                <a:ea typeface="Tahoma"/>
                <a:cs typeface="Tahoma"/>
              </a:rPr>
              <a:t>People enjoy using tools that are familiar to them.</a:t>
            </a:r>
            <a:endParaRPr lang="en-US" spc="-10">
              <a:latin typeface="+mj-lt"/>
              <a:ea typeface="Tahoma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96B9A-ED40-6D4E-B1AD-8962ADC07CA1}"/>
              </a:ext>
            </a:extLst>
          </p:cNvPr>
          <p:cNvSpPr txBox="1"/>
          <p:nvPr/>
        </p:nvSpPr>
        <p:spPr>
          <a:xfrm>
            <a:off x="2809573" y="5093853"/>
            <a:ext cx="2881758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n-US" sz="1700" b="1" spc="-15">
                <a:solidFill>
                  <a:schemeClr val="accent3"/>
                </a:solidFill>
                <a:latin typeface="Tahoma"/>
                <a:ea typeface="Tahoma"/>
                <a:cs typeface="Tahoma"/>
              </a:rPr>
              <a:t>Ambiguity</a:t>
            </a:r>
            <a:endParaRPr lang="en-US" sz="1700" b="1" spc="-15">
              <a:solidFill>
                <a:schemeClr val="accent3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FCA2-7B38-FD42-A779-31D4C27C01D8}"/>
              </a:ext>
            </a:extLst>
          </p:cNvPr>
          <p:cNvSpPr txBox="1"/>
          <p:nvPr/>
        </p:nvSpPr>
        <p:spPr>
          <a:xfrm>
            <a:off x="2809573" y="5457595"/>
            <a:ext cx="2881759" cy="7948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0">
                <a:latin typeface="+mj-lt"/>
                <a:ea typeface="Tahoma"/>
                <a:cs typeface="Tahoma"/>
              </a:rPr>
              <a:t>Our team had unclear strategy when our project launched.</a:t>
            </a:r>
            <a:endParaRPr lang="en-US" spc="-10">
              <a:latin typeface="+mj-lt"/>
              <a:ea typeface="Tahoma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89B85-F8B9-D744-9959-A1969DDE2E85}"/>
              </a:ext>
            </a:extLst>
          </p:cNvPr>
          <p:cNvSpPr txBox="1"/>
          <p:nvPr/>
        </p:nvSpPr>
        <p:spPr>
          <a:xfrm>
            <a:off x="6500670" y="1892858"/>
            <a:ext cx="2881758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/>
            <a:r>
              <a:rPr lang="en-US" sz="1700" b="1" spc="-15">
                <a:solidFill>
                  <a:schemeClr val="accent1"/>
                </a:solidFill>
                <a:latin typeface="Tahoma"/>
                <a:ea typeface="Tahoma"/>
                <a:cs typeface="Tahoma"/>
              </a:rPr>
              <a:t>Customer Support</a:t>
            </a:r>
            <a:endParaRPr lang="en-US" sz="1700" b="1" spc="-15">
              <a:solidFill>
                <a:schemeClr val="accent1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F509B-98DE-1F43-B987-87532F89FCF6}"/>
              </a:ext>
            </a:extLst>
          </p:cNvPr>
          <p:cNvSpPr txBox="1"/>
          <p:nvPr/>
        </p:nvSpPr>
        <p:spPr>
          <a:xfrm>
            <a:off x="6265359" y="2230105"/>
            <a:ext cx="3126197" cy="7880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pc="-10">
                <a:latin typeface="+mj-lt"/>
                <a:ea typeface="Tahoma"/>
                <a:cs typeface="Tahoma"/>
              </a:rPr>
              <a:t>Our team submitted support tickets to Atlassian and started a free trial of the paid version.</a:t>
            </a:r>
            <a:endParaRPr lang="en-US" spc="-10">
              <a:latin typeface="+mj-lt"/>
              <a:ea typeface="Tahoma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ED4E5-1A6A-AD44-901C-457908F5E65F}"/>
              </a:ext>
            </a:extLst>
          </p:cNvPr>
          <p:cNvSpPr txBox="1"/>
          <p:nvPr/>
        </p:nvSpPr>
        <p:spPr>
          <a:xfrm>
            <a:off x="6500671" y="3529488"/>
            <a:ext cx="2881758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/>
            <a:r>
              <a:rPr lang="en-US" sz="1700" b="1" spc="-15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Training Demonstrations</a:t>
            </a:r>
            <a:endParaRPr lang="en-US" sz="1700" b="1" spc="-15">
              <a:solidFill>
                <a:schemeClr val="accent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1F013-1A29-3044-A5A7-D1D9D4E9E9CD}"/>
              </a:ext>
            </a:extLst>
          </p:cNvPr>
          <p:cNvSpPr txBox="1"/>
          <p:nvPr/>
        </p:nvSpPr>
        <p:spPr>
          <a:xfrm>
            <a:off x="6507470" y="3942531"/>
            <a:ext cx="2881759" cy="5640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pc="-10">
                <a:latin typeface="+mj-lt"/>
                <a:ea typeface="Tahoma"/>
                <a:cs typeface="Tahoma"/>
              </a:rPr>
              <a:t>Working sessions were organized and scheduled.</a:t>
            </a:r>
            <a:endParaRPr lang="en-US" spc="-10">
              <a:latin typeface="+mj-lt"/>
              <a:ea typeface="Tahoma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71A33-735C-9C4B-8906-DD13675A273E}"/>
              </a:ext>
            </a:extLst>
          </p:cNvPr>
          <p:cNvSpPr txBox="1"/>
          <p:nvPr/>
        </p:nvSpPr>
        <p:spPr>
          <a:xfrm>
            <a:off x="6500671" y="5093853"/>
            <a:ext cx="2881758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/>
            <a:r>
              <a:rPr lang="en-US" sz="1700" b="1" spc="-15">
                <a:solidFill>
                  <a:schemeClr val="accent3"/>
                </a:solidFill>
                <a:latin typeface="Tahoma"/>
                <a:ea typeface="Tahoma"/>
                <a:cs typeface="Tahoma"/>
              </a:rPr>
              <a:t>Project Plan Revisions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D29CE-86EE-894B-9C49-3FA90916DE10}"/>
              </a:ext>
            </a:extLst>
          </p:cNvPr>
          <p:cNvSpPr txBox="1"/>
          <p:nvPr/>
        </p:nvSpPr>
        <p:spPr>
          <a:xfrm>
            <a:off x="6507470" y="5457595"/>
            <a:ext cx="2881759" cy="7948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pc="-10">
                <a:latin typeface="+mj-lt"/>
                <a:ea typeface="Tahoma"/>
                <a:cs typeface="Tahoma"/>
              </a:rPr>
              <a:t>We defined our roles and responsibilities in more detail.</a:t>
            </a:r>
            <a:endParaRPr lang="en-US" spc="-10">
              <a:latin typeface="+mj-lt"/>
              <a:ea typeface="Tahoma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3CB460-4EA6-6848-BBC5-41FC68BC9119}"/>
              </a:ext>
            </a:extLst>
          </p:cNvPr>
          <p:cNvSpPr txBox="1"/>
          <p:nvPr/>
        </p:nvSpPr>
        <p:spPr>
          <a:xfrm rot="16200000">
            <a:off x="-1090321" y="3894615"/>
            <a:ext cx="4064098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b="1" spc="-15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16529-D3A5-DA46-A987-A8308DB10D0B}"/>
              </a:ext>
            </a:extLst>
          </p:cNvPr>
          <p:cNvSpPr txBox="1"/>
          <p:nvPr/>
        </p:nvSpPr>
        <p:spPr>
          <a:xfrm rot="5400000">
            <a:off x="9220222" y="3894615"/>
            <a:ext cx="4064098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b="1" spc="-15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19266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3154061-E88F-B64E-99A8-76BE4CAA5ABA}"/>
              </a:ext>
            </a:extLst>
          </p:cNvPr>
          <p:cNvSpPr txBox="1"/>
          <p:nvPr/>
        </p:nvSpPr>
        <p:spPr>
          <a:xfrm>
            <a:off x="3029310" y="306186"/>
            <a:ext cx="6133410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Tahoma"/>
                <a:ea typeface="Tahoma"/>
                <a:cs typeface="Tahoma"/>
              </a:rPr>
              <a:t>PROGRAM METRICS TRACKED </a:t>
            </a:r>
            <a:endParaRPr lang="en-US" sz="3000" b="1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6DC260-D749-2449-A0AE-4100C33D1D55}"/>
              </a:ext>
            </a:extLst>
          </p:cNvPr>
          <p:cNvSpPr txBox="1"/>
          <p:nvPr/>
        </p:nvSpPr>
        <p:spPr>
          <a:xfrm>
            <a:off x="3454899" y="787593"/>
            <a:ext cx="528221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200" b="1" spc="150">
                <a:solidFill>
                  <a:schemeClr val="bg1">
                    <a:lumMod val="65000"/>
                  </a:schemeClr>
                </a:solidFill>
                <a:latin typeface="Tahoma"/>
                <a:ea typeface="Tahoma"/>
                <a:cs typeface="Tahoma"/>
              </a:rPr>
              <a:t>INSIGHTS EXTRACTED FROM EXPORTED TRELLO DATA</a:t>
            </a:r>
            <a:endParaRPr lang="en-US" sz="1200" b="1" spc="15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04ACB0-A3FC-584A-82D4-82C9B7DDE88C}"/>
              </a:ext>
            </a:extLst>
          </p:cNvPr>
          <p:cNvSpPr txBox="1"/>
          <p:nvPr/>
        </p:nvSpPr>
        <p:spPr>
          <a:xfrm>
            <a:off x="4708414" y="3933790"/>
            <a:ext cx="96532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MARCH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F024BC-6342-D24C-9000-3661F2FFABB6}"/>
              </a:ext>
            </a:extLst>
          </p:cNvPr>
          <p:cNvSpPr txBox="1"/>
          <p:nvPr/>
        </p:nvSpPr>
        <p:spPr>
          <a:xfrm>
            <a:off x="6608721" y="3933790"/>
            <a:ext cx="825867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APRIL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80F354-5AD8-9241-9029-4DC57FA290BB}"/>
              </a:ext>
            </a:extLst>
          </p:cNvPr>
          <p:cNvSpPr txBox="1"/>
          <p:nvPr/>
        </p:nvSpPr>
        <p:spPr>
          <a:xfrm>
            <a:off x="8500318" y="3933790"/>
            <a:ext cx="662361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MAY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B9363B-5AF7-EB46-8465-23811314ED52}"/>
              </a:ext>
            </a:extLst>
          </p:cNvPr>
          <p:cNvSpPr txBox="1"/>
          <p:nvPr/>
        </p:nvSpPr>
        <p:spPr>
          <a:xfrm>
            <a:off x="10278904" y="3933790"/>
            <a:ext cx="72487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JUNE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DFF2976-49D7-4607-B2E0-317B2EC0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855362"/>
            <a:ext cx="9334002" cy="55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2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040">
            <a:extLst>
              <a:ext uri="{FF2B5EF4-FFF2-40B4-BE49-F238E27FC236}">
                <a16:creationId xmlns:a16="http://schemas.microsoft.com/office/drawing/2014/main" id="{C354158D-1600-6A4C-A6C5-04F4785BA029}"/>
              </a:ext>
            </a:extLst>
          </p:cNvPr>
          <p:cNvSpPr/>
          <p:nvPr/>
        </p:nvSpPr>
        <p:spPr>
          <a:xfrm>
            <a:off x="1461" y="3928128"/>
            <a:ext cx="12188952" cy="1"/>
          </a:xfrm>
          <a:prstGeom prst="line">
            <a:avLst/>
          </a:prstGeom>
          <a:noFill/>
          <a:ln w="63500" cap="flat">
            <a:solidFill>
              <a:srgbClr val="E5E5E5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>
              <a:latin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0682AB-B3D4-044C-BA8A-73B92008E5FC}"/>
              </a:ext>
            </a:extLst>
          </p:cNvPr>
          <p:cNvSpPr txBox="1"/>
          <p:nvPr/>
        </p:nvSpPr>
        <p:spPr>
          <a:xfrm>
            <a:off x="3415637" y="306186"/>
            <a:ext cx="5360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OUTCOME: TRELLO USAGE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0550AA-7D43-0D4B-BD26-9B9E56A23102}"/>
              </a:ext>
            </a:extLst>
          </p:cNvPr>
          <p:cNvSpPr txBox="1"/>
          <p:nvPr/>
        </p:nvSpPr>
        <p:spPr>
          <a:xfrm>
            <a:off x="3810278" y="817848"/>
            <a:ext cx="457131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/>
              <a:t>EACH CAPSTONE TEAM’S TRELLO LABEL USAGE</a:t>
            </a:r>
          </a:p>
        </p:txBody>
      </p:sp>
      <p:sp>
        <p:nvSpPr>
          <p:cNvPr id="61" name="Freeform 953">
            <a:extLst>
              <a:ext uri="{FF2B5EF4-FFF2-40B4-BE49-F238E27FC236}">
                <a16:creationId xmlns:a16="http://schemas.microsoft.com/office/drawing/2014/main" id="{A33D4731-C3EC-104C-A058-97A26BA02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863" y="3726708"/>
            <a:ext cx="397099" cy="397096"/>
          </a:xfrm>
          <a:custGeom>
            <a:avLst/>
            <a:gdLst>
              <a:gd name="T0" fmla="*/ 169329 w 296503"/>
              <a:gd name="T1" fmla="*/ 216180 h 296502"/>
              <a:gd name="T2" fmla="*/ 262061 w 296503"/>
              <a:gd name="T3" fmla="*/ 153683 h 296502"/>
              <a:gd name="T4" fmla="*/ 289245 w 296503"/>
              <a:gd name="T5" fmla="*/ 203341 h 296502"/>
              <a:gd name="T6" fmla="*/ 262061 w 296503"/>
              <a:gd name="T7" fmla="*/ 153683 h 296502"/>
              <a:gd name="T8" fmla="*/ 133048 w 296503"/>
              <a:gd name="T9" fmla="*/ 216180 h 296502"/>
              <a:gd name="T10" fmla="*/ 173684 w 296503"/>
              <a:gd name="T11" fmla="*/ 162065 h 296502"/>
              <a:gd name="T12" fmla="*/ 205249 w 296503"/>
              <a:gd name="T13" fmla="*/ 216180 h 296502"/>
              <a:gd name="T14" fmla="*/ 155542 w 296503"/>
              <a:gd name="T15" fmla="*/ 82334 h 296502"/>
              <a:gd name="T16" fmla="*/ 155542 w 296503"/>
              <a:gd name="T17" fmla="*/ 82334 h 296502"/>
              <a:gd name="T18" fmla="*/ 275472 w 296503"/>
              <a:gd name="T19" fmla="*/ 144623 h 296502"/>
              <a:gd name="T20" fmla="*/ 275472 w 296503"/>
              <a:gd name="T21" fmla="*/ 81555 h 296502"/>
              <a:gd name="T22" fmla="*/ 158444 w 296503"/>
              <a:gd name="T23" fmla="*/ 72953 h 296502"/>
              <a:gd name="T24" fmla="*/ 228106 w 296503"/>
              <a:gd name="T25" fmla="*/ 141140 h 296502"/>
              <a:gd name="T26" fmla="*/ 209965 w 296503"/>
              <a:gd name="T27" fmla="*/ 224839 h 296502"/>
              <a:gd name="T28" fmla="*/ 96765 w 296503"/>
              <a:gd name="T29" fmla="*/ 141140 h 296502"/>
              <a:gd name="T30" fmla="*/ 80438 w 296503"/>
              <a:gd name="T31" fmla="*/ 132843 h 296502"/>
              <a:gd name="T32" fmla="*/ 57268 w 296503"/>
              <a:gd name="T33" fmla="*/ 289244 h 296502"/>
              <a:gd name="T34" fmla="*/ 252999 w 296503"/>
              <a:gd name="T35" fmla="*/ 76842 h 296502"/>
              <a:gd name="T36" fmla="*/ 289245 w 296503"/>
              <a:gd name="T37" fmla="*/ 58719 h 296502"/>
              <a:gd name="T38" fmla="*/ 57268 w 296503"/>
              <a:gd name="T39" fmla="*/ 9062 h 296502"/>
              <a:gd name="T40" fmla="*/ 28271 w 296503"/>
              <a:gd name="T41" fmla="*/ 48206 h 296502"/>
              <a:gd name="T42" fmla="*/ 21021 w 296503"/>
              <a:gd name="T43" fmla="*/ 57268 h 296502"/>
              <a:gd name="T44" fmla="*/ 33345 w 296503"/>
              <a:gd name="T45" fmla="*/ 101126 h 296502"/>
              <a:gd name="T46" fmla="*/ 21021 w 296503"/>
              <a:gd name="T47" fmla="*/ 144623 h 296502"/>
              <a:gd name="T48" fmla="*/ 28271 w 296503"/>
              <a:gd name="T49" fmla="*/ 153683 h 296502"/>
              <a:gd name="T50" fmla="*/ 28271 w 296503"/>
              <a:gd name="T51" fmla="*/ 192830 h 296502"/>
              <a:gd name="T52" fmla="*/ 21021 w 296503"/>
              <a:gd name="T53" fmla="*/ 201892 h 296502"/>
              <a:gd name="T54" fmla="*/ 33345 w 296503"/>
              <a:gd name="T55" fmla="*/ 245387 h 296502"/>
              <a:gd name="T56" fmla="*/ 21021 w 296503"/>
              <a:gd name="T57" fmla="*/ 289244 h 296502"/>
              <a:gd name="T58" fmla="*/ 21021 w 296503"/>
              <a:gd name="T59" fmla="*/ 9062 h 296502"/>
              <a:gd name="T60" fmla="*/ 298307 w 296503"/>
              <a:gd name="T61" fmla="*/ 22837 h 296502"/>
              <a:gd name="T62" fmla="*/ 298307 w 296503"/>
              <a:gd name="T63" fmla="*/ 94966 h 296502"/>
              <a:gd name="T64" fmla="*/ 298307 w 296503"/>
              <a:gd name="T65" fmla="*/ 167095 h 296502"/>
              <a:gd name="T66" fmla="*/ 262061 w 296503"/>
              <a:gd name="T67" fmla="*/ 225815 h 296502"/>
              <a:gd name="T68" fmla="*/ 16312 w 296503"/>
              <a:gd name="T69" fmla="*/ 298306 h 296502"/>
              <a:gd name="T70" fmla="*/ 4348 w 296503"/>
              <a:gd name="T71" fmla="*/ 250099 h 296502"/>
              <a:gd name="T72" fmla="*/ 11960 w 296503"/>
              <a:gd name="T73" fmla="*/ 241037 h 296502"/>
              <a:gd name="T74" fmla="*/ 0 w 296503"/>
              <a:gd name="T75" fmla="*/ 197542 h 296502"/>
              <a:gd name="T76" fmla="*/ 11960 w 296503"/>
              <a:gd name="T77" fmla="*/ 153683 h 296502"/>
              <a:gd name="T78" fmla="*/ 4348 w 296503"/>
              <a:gd name="T79" fmla="*/ 144623 h 296502"/>
              <a:gd name="T80" fmla="*/ 4348 w 296503"/>
              <a:gd name="T81" fmla="*/ 105477 h 296502"/>
              <a:gd name="T82" fmla="*/ 11960 w 296503"/>
              <a:gd name="T83" fmla="*/ 96415 h 296502"/>
              <a:gd name="T84" fmla="*/ 0 w 296503"/>
              <a:gd name="T85" fmla="*/ 52558 h 296502"/>
              <a:gd name="T86" fmla="*/ 11960 w 296503"/>
              <a:gd name="T87" fmla="*/ 4714 h 2965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96503" h="296502">
                <a:moveTo>
                  <a:pt x="140898" y="170049"/>
                </a:moveTo>
                <a:lnTo>
                  <a:pt x="140898" y="214872"/>
                </a:lnTo>
                <a:lnTo>
                  <a:pt x="168305" y="214872"/>
                </a:lnTo>
                <a:lnTo>
                  <a:pt x="168305" y="170049"/>
                </a:lnTo>
                <a:lnTo>
                  <a:pt x="140898" y="170049"/>
                </a:lnTo>
                <a:close/>
                <a:moveTo>
                  <a:pt x="260476" y="152754"/>
                </a:moveTo>
                <a:lnTo>
                  <a:pt x="260476" y="215802"/>
                </a:lnTo>
                <a:lnTo>
                  <a:pt x="273806" y="215802"/>
                </a:lnTo>
                <a:cubicBezTo>
                  <a:pt x="281372" y="215802"/>
                  <a:pt x="287496" y="209677"/>
                  <a:pt x="287496" y="202111"/>
                </a:cubicBezTo>
                <a:lnTo>
                  <a:pt x="287496" y="166084"/>
                </a:lnTo>
                <a:cubicBezTo>
                  <a:pt x="287496" y="158879"/>
                  <a:pt x="281372" y="152754"/>
                  <a:pt x="273806" y="152754"/>
                </a:cubicBezTo>
                <a:lnTo>
                  <a:pt x="260476" y="152754"/>
                </a:lnTo>
                <a:close/>
                <a:moveTo>
                  <a:pt x="104835" y="140286"/>
                </a:moveTo>
                <a:lnTo>
                  <a:pt x="104835" y="214872"/>
                </a:lnTo>
                <a:lnTo>
                  <a:pt x="132243" y="214872"/>
                </a:lnTo>
                <a:lnTo>
                  <a:pt x="132243" y="165387"/>
                </a:lnTo>
                <a:cubicBezTo>
                  <a:pt x="132243" y="163236"/>
                  <a:pt x="134046" y="161084"/>
                  <a:pt x="136570" y="161084"/>
                </a:cubicBezTo>
                <a:lnTo>
                  <a:pt x="172633" y="161084"/>
                </a:lnTo>
                <a:cubicBezTo>
                  <a:pt x="175157" y="161084"/>
                  <a:pt x="176960" y="163236"/>
                  <a:pt x="176960" y="165387"/>
                </a:cubicBezTo>
                <a:lnTo>
                  <a:pt x="176960" y="214872"/>
                </a:lnTo>
                <a:lnTo>
                  <a:pt x="204007" y="214872"/>
                </a:lnTo>
                <a:lnTo>
                  <a:pt x="204007" y="140286"/>
                </a:lnTo>
                <a:lnTo>
                  <a:pt x="104835" y="140286"/>
                </a:lnTo>
                <a:close/>
                <a:moveTo>
                  <a:pt x="154601" y="81836"/>
                </a:moveTo>
                <a:lnTo>
                  <a:pt x="95098" y="131321"/>
                </a:lnTo>
                <a:lnTo>
                  <a:pt x="214105" y="131321"/>
                </a:lnTo>
                <a:lnTo>
                  <a:pt x="154601" y="81836"/>
                </a:lnTo>
                <a:close/>
                <a:moveTo>
                  <a:pt x="260476" y="81061"/>
                </a:moveTo>
                <a:lnTo>
                  <a:pt x="260476" y="143748"/>
                </a:lnTo>
                <a:lnTo>
                  <a:pt x="273806" y="143748"/>
                </a:lnTo>
                <a:cubicBezTo>
                  <a:pt x="281372" y="143748"/>
                  <a:pt x="287496" y="137983"/>
                  <a:pt x="287496" y="130057"/>
                </a:cubicBezTo>
                <a:lnTo>
                  <a:pt x="287496" y="94391"/>
                </a:lnTo>
                <a:cubicBezTo>
                  <a:pt x="287496" y="87185"/>
                  <a:pt x="281372" y="81061"/>
                  <a:pt x="273806" y="81061"/>
                </a:cubicBezTo>
                <a:lnTo>
                  <a:pt x="260476" y="81061"/>
                </a:lnTo>
                <a:close/>
                <a:moveTo>
                  <a:pt x="151716" y="72513"/>
                </a:moveTo>
                <a:cubicBezTo>
                  <a:pt x="153159" y="71437"/>
                  <a:pt x="155683" y="71437"/>
                  <a:pt x="157486" y="72513"/>
                </a:cubicBezTo>
                <a:lnTo>
                  <a:pt x="229251" y="132039"/>
                </a:lnTo>
                <a:cubicBezTo>
                  <a:pt x="230693" y="133473"/>
                  <a:pt x="231415" y="135624"/>
                  <a:pt x="230693" y="137417"/>
                </a:cubicBezTo>
                <a:cubicBezTo>
                  <a:pt x="229972" y="138852"/>
                  <a:pt x="228169" y="140286"/>
                  <a:pt x="226726" y="140286"/>
                </a:cubicBezTo>
                <a:lnTo>
                  <a:pt x="213023" y="140286"/>
                </a:lnTo>
                <a:lnTo>
                  <a:pt x="213023" y="219175"/>
                </a:lnTo>
                <a:cubicBezTo>
                  <a:pt x="213023" y="221686"/>
                  <a:pt x="210859" y="223479"/>
                  <a:pt x="208695" y="223479"/>
                </a:cubicBezTo>
                <a:lnTo>
                  <a:pt x="100508" y="223479"/>
                </a:lnTo>
                <a:cubicBezTo>
                  <a:pt x="97983" y="223479"/>
                  <a:pt x="96180" y="221686"/>
                  <a:pt x="96180" y="219175"/>
                </a:cubicBezTo>
                <a:lnTo>
                  <a:pt x="96180" y="140286"/>
                </a:lnTo>
                <a:lnTo>
                  <a:pt x="82476" y="140286"/>
                </a:lnTo>
                <a:cubicBezTo>
                  <a:pt x="80673" y="140286"/>
                  <a:pt x="78870" y="138852"/>
                  <a:pt x="78149" y="137417"/>
                </a:cubicBezTo>
                <a:cubicBezTo>
                  <a:pt x="77788" y="135624"/>
                  <a:pt x="78149" y="133473"/>
                  <a:pt x="79952" y="132039"/>
                </a:cubicBezTo>
                <a:lnTo>
                  <a:pt x="151716" y="72513"/>
                </a:lnTo>
                <a:close/>
                <a:moveTo>
                  <a:pt x="56923" y="9007"/>
                </a:moveTo>
                <a:lnTo>
                  <a:pt x="56923" y="287495"/>
                </a:lnTo>
                <a:lnTo>
                  <a:pt x="238139" y="287495"/>
                </a:lnTo>
                <a:cubicBezTo>
                  <a:pt x="245345" y="287495"/>
                  <a:pt x="251469" y="281371"/>
                  <a:pt x="251469" y="274165"/>
                </a:cubicBezTo>
                <a:lnTo>
                  <a:pt x="251469" y="76377"/>
                </a:lnTo>
                <a:cubicBezTo>
                  <a:pt x="251469" y="73855"/>
                  <a:pt x="253270" y="71694"/>
                  <a:pt x="255792" y="71694"/>
                </a:cubicBezTo>
                <a:lnTo>
                  <a:pt x="273806" y="71694"/>
                </a:lnTo>
                <a:cubicBezTo>
                  <a:pt x="281372" y="71694"/>
                  <a:pt x="287496" y="65929"/>
                  <a:pt x="287496" y="58364"/>
                </a:cubicBezTo>
                <a:lnTo>
                  <a:pt x="287496" y="22697"/>
                </a:lnTo>
                <a:cubicBezTo>
                  <a:pt x="287496" y="15131"/>
                  <a:pt x="281372" y="9007"/>
                  <a:pt x="273806" y="9007"/>
                </a:cubicBezTo>
                <a:lnTo>
                  <a:pt x="56923" y="9007"/>
                </a:lnTo>
                <a:close/>
                <a:moveTo>
                  <a:pt x="20896" y="9007"/>
                </a:moveTo>
                <a:lnTo>
                  <a:pt x="20896" y="47916"/>
                </a:lnTo>
                <a:lnTo>
                  <a:pt x="28101" y="47916"/>
                </a:lnTo>
                <a:cubicBezTo>
                  <a:pt x="30623" y="47916"/>
                  <a:pt x="33145" y="50078"/>
                  <a:pt x="33145" y="52239"/>
                </a:cubicBezTo>
                <a:cubicBezTo>
                  <a:pt x="33145" y="54761"/>
                  <a:pt x="30623" y="56923"/>
                  <a:pt x="28101" y="56923"/>
                </a:cubicBezTo>
                <a:lnTo>
                  <a:pt x="20896" y="56923"/>
                </a:lnTo>
                <a:lnTo>
                  <a:pt x="20896" y="95832"/>
                </a:lnTo>
                <a:lnTo>
                  <a:pt x="28101" y="95832"/>
                </a:lnTo>
                <a:cubicBezTo>
                  <a:pt x="30623" y="95832"/>
                  <a:pt x="33145" y="97993"/>
                  <a:pt x="33145" y="100515"/>
                </a:cubicBezTo>
                <a:cubicBezTo>
                  <a:pt x="33145" y="103037"/>
                  <a:pt x="30623" y="104839"/>
                  <a:pt x="28101" y="104839"/>
                </a:cubicBezTo>
                <a:lnTo>
                  <a:pt x="20896" y="104839"/>
                </a:lnTo>
                <a:lnTo>
                  <a:pt x="20896" y="143748"/>
                </a:lnTo>
                <a:lnTo>
                  <a:pt x="28101" y="143748"/>
                </a:lnTo>
                <a:cubicBezTo>
                  <a:pt x="30623" y="143748"/>
                  <a:pt x="33145" y="145909"/>
                  <a:pt x="33145" y="148071"/>
                </a:cubicBezTo>
                <a:cubicBezTo>
                  <a:pt x="33145" y="150593"/>
                  <a:pt x="30623" y="152754"/>
                  <a:pt x="28101" y="152754"/>
                </a:cubicBezTo>
                <a:lnTo>
                  <a:pt x="20896" y="152754"/>
                </a:lnTo>
                <a:lnTo>
                  <a:pt x="20896" y="191663"/>
                </a:lnTo>
                <a:lnTo>
                  <a:pt x="28101" y="191663"/>
                </a:lnTo>
                <a:cubicBezTo>
                  <a:pt x="30623" y="191663"/>
                  <a:pt x="33145" y="193825"/>
                  <a:pt x="33145" y="196347"/>
                </a:cubicBezTo>
                <a:cubicBezTo>
                  <a:pt x="33145" y="198869"/>
                  <a:pt x="30623" y="200670"/>
                  <a:pt x="28101" y="200670"/>
                </a:cubicBezTo>
                <a:lnTo>
                  <a:pt x="20896" y="200670"/>
                </a:lnTo>
                <a:lnTo>
                  <a:pt x="20896" y="239579"/>
                </a:lnTo>
                <a:lnTo>
                  <a:pt x="28101" y="239579"/>
                </a:lnTo>
                <a:cubicBezTo>
                  <a:pt x="30623" y="239579"/>
                  <a:pt x="33145" y="241741"/>
                  <a:pt x="33145" y="243903"/>
                </a:cubicBezTo>
                <a:cubicBezTo>
                  <a:pt x="33145" y="246424"/>
                  <a:pt x="30623" y="248586"/>
                  <a:pt x="28101" y="248586"/>
                </a:cubicBezTo>
                <a:lnTo>
                  <a:pt x="20896" y="248586"/>
                </a:lnTo>
                <a:lnTo>
                  <a:pt x="20896" y="287495"/>
                </a:lnTo>
                <a:lnTo>
                  <a:pt x="47916" y="287495"/>
                </a:lnTo>
                <a:lnTo>
                  <a:pt x="47916" y="9007"/>
                </a:lnTo>
                <a:lnTo>
                  <a:pt x="20896" y="9007"/>
                </a:lnTo>
                <a:close/>
                <a:moveTo>
                  <a:pt x="16212" y="0"/>
                </a:moveTo>
                <a:lnTo>
                  <a:pt x="273806" y="0"/>
                </a:lnTo>
                <a:cubicBezTo>
                  <a:pt x="286415" y="0"/>
                  <a:pt x="296503" y="10088"/>
                  <a:pt x="296503" y="22697"/>
                </a:cubicBezTo>
                <a:lnTo>
                  <a:pt x="296503" y="58364"/>
                </a:lnTo>
                <a:cubicBezTo>
                  <a:pt x="296503" y="65929"/>
                  <a:pt x="292900" y="72054"/>
                  <a:pt x="287136" y="76377"/>
                </a:cubicBezTo>
                <a:cubicBezTo>
                  <a:pt x="292900" y="80700"/>
                  <a:pt x="296503" y="87185"/>
                  <a:pt x="296503" y="94391"/>
                </a:cubicBezTo>
                <a:lnTo>
                  <a:pt x="296503" y="130057"/>
                </a:lnTo>
                <a:cubicBezTo>
                  <a:pt x="296503" y="137623"/>
                  <a:pt x="292900" y="144108"/>
                  <a:pt x="287136" y="148071"/>
                </a:cubicBezTo>
                <a:cubicBezTo>
                  <a:pt x="292900" y="152394"/>
                  <a:pt x="296503" y="158879"/>
                  <a:pt x="296503" y="166084"/>
                </a:cubicBezTo>
                <a:lnTo>
                  <a:pt x="296503" y="202111"/>
                </a:lnTo>
                <a:cubicBezTo>
                  <a:pt x="296503" y="214721"/>
                  <a:pt x="286415" y="224448"/>
                  <a:pt x="273806" y="224448"/>
                </a:cubicBezTo>
                <a:lnTo>
                  <a:pt x="260476" y="224448"/>
                </a:lnTo>
                <a:lnTo>
                  <a:pt x="260476" y="274165"/>
                </a:lnTo>
                <a:cubicBezTo>
                  <a:pt x="260476" y="286414"/>
                  <a:pt x="250388" y="296502"/>
                  <a:pt x="238139" y="296502"/>
                </a:cubicBezTo>
                <a:lnTo>
                  <a:pt x="16212" y="296502"/>
                </a:lnTo>
                <a:cubicBezTo>
                  <a:pt x="14051" y="296502"/>
                  <a:pt x="11889" y="294340"/>
                  <a:pt x="11889" y="292179"/>
                </a:cubicBezTo>
                <a:lnTo>
                  <a:pt x="11889" y="248586"/>
                </a:lnTo>
                <a:lnTo>
                  <a:pt x="4323" y="248586"/>
                </a:lnTo>
                <a:cubicBezTo>
                  <a:pt x="2162" y="248586"/>
                  <a:pt x="0" y="246424"/>
                  <a:pt x="0" y="243903"/>
                </a:cubicBezTo>
                <a:cubicBezTo>
                  <a:pt x="0" y="241741"/>
                  <a:pt x="2162" y="239579"/>
                  <a:pt x="4323" y="239579"/>
                </a:cubicBezTo>
                <a:lnTo>
                  <a:pt x="11889" y="239579"/>
                </a:lnTo>
                <a:lnTo>
                  <a:pt x="11889" y="200670"/>
                </a:lnTo>
                <a:lnTo>
                  <a:pt x="4323" y="200670"/>
                </a:lnTo>
                <a:cubicBezTo>
                  <a:pt x="2162" y="200670"/>
                  <a:pt x="0" y="198869"/>
                  <a:pt x="0" y="196347"/>
                </a:cubicBezTo>
                <a:cubicBezTo>
                  <a:pt x="0" y="193825"/>
                  <a:pt x="2162" y="191663"/>
                  <a:pt x="4323" y="191663"/>
                </a:cubicBezTo>
                <a:lnTo>
                  <a:pt x="11889" y="191663"/>
                </a:lnTo>
                <a:lnTo>
                  <a:pt x="11889" y="152754"/>
                </a:lnTo>
                <a:lnTo>
                  <a:pt x="4323" y="152754"/>
                </a:lnTo>
                <a:cubicBezTo>
                  <a:pt x="2162" y="152754"/>
                  <a:pt x="0" y="150593"/>
                  <a:pt x="0" y="148071"/>
                </a:cubicBezTo>
                <a:cubicBezTo>
                  <a:pt x="0" y="145909"/>
                  <a:pt x="2162" y="143748"/>
                  <a:pt x="4323" y="143748"/>
                </a:cubicBezTo>
                <a:lnTo>
                  <a:pt x="11889" y="143748"/>
                </a:lnTo>
                <a:lnTo>
                  <a:pt x="11889" y="104839"/>
                </a:lnTo>
                <a:lnTo>
                  <a:pt x="4323" y="104839"/>
                </a:lnTo>
                <a:cubicBezTo>
                  <a:pt x="2162" y="104839"/>
                  <a:pt x="0" y="103037"/>
                  <a:pt x="0" y="100515"/>
                </a:cubicBezTo>
                <a:cubicBezTo>
                  <a:pt x="0" y="97993"/>
                  <a:pt x="2162" y="95832"/>
                  <a:pt x="4323" y="95832"/>
                </a:cubicBezTo>
                <a:lnTo>
                  <a:pt x="11889" y="95832"/>
                </a:lnTo>
                <a:lnTo>
                  <a:pt x="11889" y="56923"/>
                </a:lnTo>
                <a:lnTo>
                  <a:pt x="4323" y="56923"/>
                </a:lnTo>
                <a:cubicBezTo>
                  <a:pt x="2162" y="56923"/>
                  <a:pt x="0" y="54761"/>
                  <a:pt x="0" y="52239"/>
                </a:cubicBezTo>
                <a:cubicBezTo>
                  <a:pt x="0" y="50078"/>
                  <a:pt x="2162" y="47916"/>
                  <a:pt x="4323" y="47916"/>
                </a:cubicBezTo>
                <a:lnTo>
                  <a:pt x="11889" y="47916"/>
                </a:lnTo>
                <a:lnTo>
                  <a:pt x="11889" y="4684"/>
                </a:lnTo>
                <a:cubicBezTo>
                  <a:pt x="11889" y="1801"/>
                  <a:pt x="14051" y="0"/>
                  <a:pt x="16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Open Sans" panose="020B0606030504020204" pitchFamily="34" charset="0"/>
            </a:endParaRPr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EE8E141-5281-4E16-BE52-2B34FA26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86" y="1144844"/>
            <a:ext cx="10312659" cy="54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D322324-2BD8-2944-AE2F-4019C4BF809C}"/>
              </a:ext>
            </a:extLst>
          </p:cNvPr>
          <p:cNvGrpSpPr/>
          <p:nvPr/>
        </p:nvGrpSpPr>
        <p:grpSpPr>
          <a:xfrm>
            <a:off x="8651582" y="1917291"/>
            <a:ext cx="2778419" cy="4559710"/>
            <a:chOff x="16745404" y="2287703"/>
            <a:chExt cx="5880975" cy="9651367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BC8F32BD-43BE-8749-A0E7-4A36A7B39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5404" y="10730600"/>
              <a:ext cx="5880975" cy="1208470"/>
            </a:xfrm>
            <a:custGeom>
              <a:avLst/>
              <a:gdLst>
                <a:gd name="T0" fmla="*/ 1104720 w 6137"/>
                <a:gd name="T1" fmla="*/ 0 h 969"/>
                <a:gd name="T2" fmla="*/ 1104720 w 6137"/>
                <a:gd name="T3" fmla="*/ 0 h 969"/>
                <a:gd name="T4" fmla="*/ 0 w 6137"/>
                <a:gd name="T5" fmla="*/ 174445 h 969"/>
                <a:gd name="T6" fmla="*/ 0 w 6137"/>
                <a:gd name="T7" fmla="*/ 174445 h 969"/>
                <a:gd name="T8" fmla="*/ 1104720 w 6137"/>
                <a:gd name="T9" fmla="*/ 348890 h 969"/>
                <a:gd name="T10" fmla="*/ 1104720 w 6137"/>
                <a:gd name="T11" fmla="*/ 348890 h 969"/>
                <a:gd name="T12" fmla="*/ 2209440 w 6137"/>
                <a:gd name="T13" fmla="*/ 174445 h 969"/>
                <a:gd name="T14" fmla="*/ 2209440 w 6137"/>
                <a:gd name="T15" fmla="*/ 174445 h 969"/>
                <a:gd name="T16" fmla="*/ 1104720 w 6137"/>
                <a:gd name="T17" fmla="*/ 0 h 9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37" h="969">
                  <a:moveTo>
                    <a:pt x="3068" y="0"/>
                  </a:moveTo>
                  <a:lnTo>
                    <a:pt x="3068" y="0"/>
                  </a:lnTo>
                  <a:cubicBezTo>
                    <a:pt x="1374" y="0"/>
                    <a:pt x="0" y="217"/>
                    <a:pt x="0" y="484"/>
                  </a:cubicBezTo>
                  <a:cubicBezTo>
                    <a:pt x="0" y="751"/>
                    <a:pt x="1374" y="968"/>
                    <a:pt x="3068" y="968"/>
                  </a:cubicBezTo>
                  <a:cubicBezTo>
                    <a:pt x="4762" y="968"/>
                    <a:pt x="6136" y="751"/>
                    <a:pt x="6136" y="484"/>
                  </a:cubicBezTo>
                  <a:cubicBezTo>
                    <a:pt x="6136" y="217"/>
                    <a:pt x="4762" y="0"/>
                    <a:pt x="306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0108D6F-8EC0-6C4D-BC46-248773FB8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3127" y="7133631"/>
              <a:ext cx="4129873" cy="4455532"/>
            </a:xfrm>
            <a:custGeom>
              <a:avLst/>
              <a:gdLst>
                <a:gd name="connsiteX0" fmla="*/ 1667002 w 4129873"/>
                <a:gd name="connsiteY0" fmla="*/ 1007 h 4455532"/>
                <a:gd name="connsiteX1" fmla="*/ 1776690 w 4129873"/>
                <a:gd name="connsiteY1" fmla="*/ 80780 h 4455532"/>
                <a:gd name="connsiteX2" fmla="*/ 1801936 w 4129873"/>
                <a:gd name="connsiteY2" fmla="*/ 240089 h 4455532"/>
                <a:gd name="connsiteX3" fmla="*/ 1878910 w 4129873"/>
                <a:gd name="connsiteY3" fmla="*/ 64941 h 4455532"/>
                <a:gd name="connsiteX4" fmla="*/ 4118778 w 4129873"/>
                <a:gd name="connsiteY4" fmla="*/ 4315875 h 4455532"/>
                <a:gd name="connsiteX5" fmla="*/ 4078892 w 4129873"/>
                <a:gd name="connsiteY5" fmla="*/ 4444200 h 4455532"/>
                <a:gd name="connsiteX6" fmla="*/ 3949262 w 4129873"/>
                <a:gd name="connsiteY6" fmla="*/ 4404332 h 4455532"/>
                <a:gd name="connsiteX7" fmla="*/ 1895114 w 4129873"/>
                <a:gd name="connsiteY7" fmla="*/ 502244 h 4455532"/>
                <a:gd name="connsiteX8" fmla="*/ 1857164 w 4129873"/>
                <a:gd name="connsiteY8" fmla="*/ 588574 h 4455532"/>
                <a:gd name="connsiteX9" fmla="*/ 2367504 w 4129873"/>
                <a:gd name="connsiteY9" fmla="*/ 3808876 h 4455532"/>
                <a:gd name="connsiteX10" fmla="*/ 2287732 w 4129873"/>
                <a:gd name="connsiteY10" fmla="*/ 3917316 h 4455532"/>
                <a:gd name="connsiteX11" fmla="*/ 2274020 w 4129873"/>
                <a:gd name="connsiteY11" fmla="*/ 3919808 h 4455532"/>
                <a:gd name="connsiteX12" fmla="*/ 2179290 w 4129873"/>
                <a:gd name="connsiteY12" fmla="*/ 3840036 h 4455532"/>
                <a:gd name="connsiteX13" fmla="*/ 1715308 w 4129873"/>
                <a:gd name="connsiteY13" fmla="*/ 911268 h 4455532"/>
                <a:gd name="connsiteX14" fmla="*/ 182492 w 4129873"/>
                <a:gd name="connsiteY14" fmla="*/ 4398103 h 4455532"/>
                <a:gd name="connsiteX15" fmla="*/ 95242 w 4129873"/>
                <a:gd name="connsiteY15" fmla="*/ 4455414 h 4455532"/>
                <a:gd name="connsiteX16" fmla="*/ 57848 w 4129873"/>
                <a:gd name="connsiteY16" fmla="*/ 4446692 h 4455532"/>
                <a:gd name="connsiteX17" fmla="*/ 7990 w 4129873"/>
                <a:gd name="connsiteY17" fmla="*/ 4322104 h 4455532"/>
                <a:gd name="connsiteX18" fmla="*/ 1660104 w 4129873"/>
                <a:gd name="connsiteY18" fmla="*/ 562819 h 4455532"/>
                <a:gd name="connsiteX19" fmla="*/ 1588478 w 4129873"/>
                <a:gd name="connsiteY19" fmla="*/ 110694 h 4455532"/>
                <a:gd name="connsiteX20" fmla="*/ 1667002 w 4129873"/>
                <a:gd name="connsiteY20" fmla="*/ 1007 h 445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29873" h="4455532">
                  <a:moveTo>
                    <a:pt x="1667002" y="1007"/>
                  </a:moveTo>
                  <a:cubicBezTo>
                    <a:pt x="1719354" y="-6471"/>
                    <a:pt x="1767964" y="28429"/>
                    <a:pt x="1776690" y="80780"/>
                  </a:cubicBezTo>
                  <a:lnTo>
                    <a:pt x="1801936" y="240089"/>
                  </a:lnTo>
                  <a:lnTo>
                    <a:pt x="1878910" y="64941"/>
                  </a:lnTo>
                  <a:lnTo>
                    <a:pt x="4118778" y="4315875"/>
                  </a:lnTo>
                  <a:cubicBezTo>
                    <a:pt x="4143708" y="4361972"/>
                    <a:pt x="4125010" y="4419283"/>
                    <a:pt x="4078892" y="4444200"/>
                  </a:cubicBezTo>
                  <a:cubicBezTo>
                    <a:pt x="4031528" y="4469118"/>
                    <a:pt x="3974190" y="4451676"/>
                    <a:pt x="3949262" y="4404332"/>
                  </a:cubicBezTo>
                  <a:lnTo>
                    <a:pt x="1895114" y="502244"/>
                  </a:lnTo>
                  <a:lnTo>
                    <a:pt x="1857164" y="588574"/>
                  </a:lnTo>
                  <a:lnTo>
                    <a:pt x="2367504" y="3808876"/>
                  </a:lnTo>
                  <a:cubicBezTo>
                    <a:pt x="2374982" y="3861226"/>
                    <a:pt x="2340082" y="3909837"/>
                    <a:pt x="2287732" y="3917316"/>
                  </a:cubicBezTo>
                  <a:cubicBezTo>
                    <a:pt x="2282746" y="3919808"/>
                    <a:pt x="2277760" y="3919808"/>
                    <a:pt x="2274020" y="3919808"/>
                  </a:cubicBezTo>
                  <a:cubicBezTo>
                    <a:pt x="2226656" y="3919808"/>
                    <a:pt x="2186770" y="3886155"/>
                    <a:pt x="2179290" y="3840036"/>
                  </a:cubicBezTo>
                  <a:lnTo>
                    <a:pt x="1715308" y="911268"/>
                  </a:lnTo>
                  <a:lnTo>
                    <a:pt x="182492" y="4398103"/>
                  </a:lnTo>
                  <a:cubicBezTo>
                    <a:pt x="166288" y="4432988"/>
                    <a:pt x="131388" y="4455414"/>
                    <a:pt x="95242" y="4455414"/>
                  </a:cubicBezTo>
                  <a:cubicBezTo>
                    <a:pt x="81530" y="4455414"/>
                    <a:pt x="69066" y="4452922"/>
                    <a:pt x="57848" y="4446692"/>
                  </a:cubicBezTo>
                  <a:cubicBezTo>
                    <a:pt x="9236" y="4425512"/>
                    <a:pt x="-13200" y="4369448"/>
                    <a:pt x="7990" y="4322104"/>
                  </a:cubicBezTo>
                  <a:lnTo>
                    <a:pt x="1660104" y="562819"/>
                  </a:lnTo>
                  <a:lnTo>
                    <a:pt x="1588478" y="110694"/>
                  </a:lnTo>
                  <a:cubicBezTo>
                    <a:pt x="1579752" y="58344"/>
                    <a:pt x="1615898" y="9732"/>
                    <a:pt x="1667002" y="10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D1C2DB7-2556-8048-8EF0-624D2F211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8422" y="2326243"/>
              <a:ext cx="4167700" cy="8122091"/>
            </a:xfrm>
            <a:custGeom>
              <a:avLst/>
              <a:gdLst>
                <a:gd name="connsiteX0" fmla="*/ 3204129 w 4167700"/>
                <a:gd name="connsiteY0" fmla="*/ 0 h 8122091"/>
                <a:gd name="connsiteX1" fmla="*/ 3609185 w 4167700"/>
                <a:gd name="connsiteY1" fmla="*/ 159512 h 8122091"/>
                <a:gd name="connsiteX2" fmla="*/ 3629037 w 4167700"/>
                <a:gd name="connsiteY2" fmla="*/ 164158 h 8122091"/>
                <a:gd name="connsiteX3" fmla="*/ 3483345 w 4167700"/>
                <a:gd name="connsiteY3" fmla="*/ 4670322 h 8122091"/>
                <a:gd name="connsiteX4" fmla="*/ 539591 w 4167700"/>
                <a:gd name="connsiteY4" fmla="*/ 8083893 h 8122091"/>
                <a:gd name="connsiteX5" fmla="*/ 539361 w 4167700"/>
                <a:gd name="connsiteY5" fmla="*/ 8083764 h 8122091"/>
                <a:gd name="connsiteX6" fmla="*/ 539071 w 4167700"/>
                <a:gd name="connsiteY6" fmla="*/ 8084506 h 8122091"/>
                <a:gd name="connsiteX7" fmla="*/ 117845 w 4167700"/>
                <a:gd name="connsiteY7" fmla="*/ 7918567 h 8122091"/>
                <a:gd name="connsiteX8" fmla="*/ 150057 w 4167700"/>
                <a:gd name="connsiteY8" fmla="*/ 7833083 h 8122091"/>
                <a:gd name="connsiteX9" fmla="*/ 283841 w 4167700"/>
                <a:gd name="connsiteY9" fmla="*/ 7885631 h 8122091"/>
                <a:gd name="connsiteX10" fmla="*/ 192787 w 4167700"/>
                <a:gd name="connsiteY10" fmla="*/ 7743564 h 8122091"/>
                <a:gd name="connsiteX11" fmla="*/ 685285 w 4167700"/>
                <a:gd name="connsiteY11" fmla="*/ 3578976 h 8122091"/>
                <a:gd name="connsiteX12" fmla="*/ 3165325 w 4167700"/>
                <a:gd name="connsiteY12" fmla="*/ 172113 h 8122091"/>
                <a:gd name="connsiteX13" fmla="*/ 3305839 w 4167700"/>
                <a:gd name="connsiteY13" fmla="*/ 137955 h 8122091"/>
                <a:gd name="connsiteX14" fmla="*/ 3171917 w 4167700"/>
                <a:gd name="connsiteY14" fmla="*/ 85060 h 812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67700" h="8122091">
                  <a:moveTo>
                    <a:pt x="3204129" y="0"/>
                  </a:moveTo>
                  <a:lnTo>
                    <a:pt x="3609185" y="159512"/>
                  </a:lnTo>
                  <a:lnTo>
                    <a:pt x="3629037" y="164158"/>
                  </a:lnTo>
                  <a:cubicBezTo>
                    <a:pt x="4401089" y="465650"/>
                    <a:pt x="4335089" y="2483892"/>
                    <a:pt x="3483345" y="4670322"/>
                  </a:cubicBezTo>
                  <a:cubicBezTo>
                    <a:pt x="2630353" y="6856752"/>
                    <a:pt x="1311641" y="8386630"/>
                    <a:pt x="539591" y="8083893"/>
                  </a:cubicBezTo>
                  <a:lnTo>
                    <a:pt x="539361" y="8083764"/>
                  </a:lnTo>
                  <a:lnTo>
                    <a:pt x="539071" y="8084506"/>
                  </a:lnTo>
                  <a:lnTo>
                    <a:pt x="117845" y="7918567"/>
                  </a:lnTo>
                  <a:lnTo>
                    <a:pt x="150057" y="7833083"/>
                  </a:lnTo>
                  <a:lnTo>
                    <a:pt x="283841" y="7885631"/>
                  </a:lnTo>
                  <a:lnTo>
                    <a:pt x="192787" y="7743564"/>
                  </a:lnTo>
                  <a:cubicBezTo>
                    <a:pt x="-181287" y="7020073"/>
                    <a:pt x="-7771" y="5355450"/>
                    <a:pt x="685285" y="3578976"/>
                  </a:cubicBezTo>
                  <a:cubicBezTo>
                    <a:pt x="1385003" y="1784398"/>
                    <a:pt x="2397275" y="433299"/>
                    <a:pt x="3165325" y="172113"/>
                  </a:cubicBezTo>
                  <a:lnTo>
                    <a:pt x="3305839" y="137955"/>
                  </a:lnTo>
                  <a:lnTo>
                    <a:pt x="3171917" y="850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7848DFA-2D6F-944C-9DB3-47B54C740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8422" y="2326243"/>
              <a:ext cx="4167700" cy="8122091"/>
            </a:xfrm>
            <a:custGeom>
              <a:avLst/>
              <a:gdLst>
                <a:gd name="connsiteX0" fmla="*/ 3204129 w 4167700"/>
                <a:gd name="connsiteY0" fmla="*/ 0 h 8122091"/>
                <a:gd name="connsiteX1" fmla="*/ 3609185 w 4167700"/>
                <a:gd name="connsiteY1" fmla="*/ 159512 h 8122091"/>
                <a:gd name="connsiteX2" fmla="*/ 3629037 w 4167700"/>
                <a:gd name="connsiteY2" fmla="*/ 164158 h 8122091"/>
                <a:gd name="connsiteX3" fmla="*/ 3483345 w 4167700"/>
                <a:gd name="connsiteY3" fmla="*/ 4670322 h 8122091"/>
                <a:gd name="connsiteX4" fmla="*/ 539591 w 4167700"/>
                <a:gd name="connsiteY4" fmla="*/ 8083893 h 8122091"/>
                <a:gd name="connsiteX5" fmla="*/ 539361 w 4167700"/>
                <a:gd name="connsiteY5" fmla="*/ 8083764 h 8122091"/>
                <a:gd name="connsiteX6" fmla="*/ 539071 w 4167700"/>
                <a:gd name="connsiteY6" fmla="*/ 8084506 h 8122091"/>
                <a:gd name="connsiteX7" fmla="*/ 117845 w 4167700"/>
                <a:gd name="connsiteY7" fmla="*/ 7918567 h 8122091"/>
                <a:gd name="connsiteX8" fmla="*/ 150057 w 4167700"/>
                <a:gd name="connsiteY8" fmla="*/ 7833083 h 8122091"/>
                <a:gd name="connsiteX9" fmla="*/ 283841 w 4167700"/>
                <a:gd name="connsiteY9" fmla="*/ 7885631 h 8122091"/>
                <a:gd name="connsiteX10" fmla="*/ 192787 w 4167700"/>
                <a:gd name="connsiteY10" fmla="*/ 7743564 h 8122091"/>
                <a:gd name="connsiteX11" fmla="*/ 685285 w 4167700"/>
                <a:gd name="connsiteY11" fmla="*/ 3578976 h 8122091"/>
                <a:gd name="connsiteX12" fmla="*/ 3165325 w 4167700"/>
                <a:gd name="connsiteY12" fmla="*/ 172113 h 8122091"/>
                <a:gd name="connsiteX13" fmla="*/ 3305839 w 4167700"/>
                <a:gd name="connsiteY13" fmla="*/ 137955 h 8122091"/>
                <a:gd name="connsiteX14" fmla="*/ 3171917 w 4167700"/>
                <a:gd name="connsiteY14" fmla="*/ 85060 h 812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67700" h="8122091">
                  <a:moveTo>
                    <a:pt x="3204129" y="0"/>
                  </a:moveTo>
                  <a:lnTo>
                    <a:pt x="3609185" y="159512"/>
                  </a:lnTo>
                  <a:lnTo>
                    <a:pt x="3629037" y="164158"/>
                  </a:lnTo>
                  <a:cubicBezTo>
                    <a:pt x="4401089" y="465650"/>
                    <a:pt x="4335089" y="2483892"/>
                    <a:pt x="3483345" y="4670322"/>
                  </a:cubicBezTo>
                  <a:cubicBezTo>
                    <a:pt x="2630353" y="6856752"/>
                    <a:pt x="1311641" y="8386630"/>
                    <a:pt x="539591" y="8083893"/>
                  </a:cubicBezTo>
                  <a:lnTo>
                    <a:pt x="539361" y="8083764"/>
                  </a:lnTo>
                  <a:lnTo>
                    <a:pt x="539071" y="8084506"/>
                  </a:lnTo>
                  <a:lnTo>
                    <a:pt x="117845" y="7918567"/>
                  </a:lnTo>
                  <a:lnTo>
                    <a:pt x="150057" y="7833083"/>
                  </a:lnTo>
                  <a:lnTo>
                    <a:pt x="283841" y="7885631"/>
                  </a:lnTo>
                  <a:lnTo>
                    <a:pt x="192787" y="7743564"/>
                  </a:lnTo>
                  <a:cubicBezTo>
                    <a:pt x="-181287" y="7020073"/>
                    <a:pt x="-7771" y="5355450"/>
                    <a:pt x="685285" y="3578976"/>
                  </a:cubicBezTo>
                  <a:cubicBezTo>
                    <a:pt x="1385003" y="1784398"/>
                    <a:pt x="2397275" y="433299"/>
                    <a:pt x="3165325" y="172113"/>
                  </a:cubicBezTo>
                  <a:lnTo>
                    <a:pt x="3305839" y="137955"/>
                  </a:lnTo>
                  <a:lnTo>
                    <a:pt x="3171917" y="8506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299B94-BD74-A94A-AD11-10B0D7926FAD}"/>
                </a:ext>
              </a:extLst>
            </p:cNvPr>
            <p:cNvSpPr/>
            <p:nvPr/>
          </p:nvSpPr>
          <p:spPr>
            <a:xfrm>
              <a:off x="16745404" y="2287703"/>
              <a:ext cx="4167511" cy="7996796"/>
            </a:xfrm>
            <a:custGeom>
              <a:avLst/>
              <a:gdLst>
                <a:gd name="connsiteX0" fmla="*/ 3477186 w 4167511"/>
                <a:gd name="connsiteY0" fmla="*/ 2552 h 7996796"/>
                <a:gd name="connsiteX1" fmla="*/ 3628064 w 4167511"/>
                <a:gd name="connsiteY1" fmla="*/ 37907 h 7996796"/>
                <a:gd name="connsiteX2" fmla="*/ 3482410 w 4167511"/>
                <a:gd name="connsiteY2" fmla="*/ 4545316 h 7996796"/>
                <a:gd name="connsiteX3" fmla="*/ 539448 w 4167511"/>
                <a:gd name="connsiteY3" fmla="*/ 7958888 h 7996796"/>
                <a:gd name="connsiteX4" fmla="*/ 685102 w 4167511"/>
                <a:gd name="connsiteY4" fmla="*/ 3452724 h 7996796"/>
                <a:gd name="connsiteX5" fmla="*/ 3477186 w 4167511"/>
                <a:gd name="connsiteY5" fmla="*/ 2552 h 799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7511" h="7996796">
                  <a:moveTo>
                    <a:pt x="3477186" y="2552"/>
                  </a:moveTo>
                  <a:cubicBezTo>
                    <a:pt x="3529448" y="7374"/>
                    <a:pt x="3579824" y="19063"/>
                    <a:pt x="3628064" y="37907"/>
                  </a:cubicBezTo>
                  <a:cubicBezTo>
                    <a:pt x="4401152" y="339397"/>
                    <a:pt x="4335172" y="2357640"/>
                    <a:pt x="3482410" y="4545316"/>
                  </a:cubicBezTo>
                  <a:cubicBezTo>
                    <a:pt x="2629648" y="6730500"/>
                    <a:pt x="1311290" y="8260378"/>
                    <a:pt x="539448" y="7958888"/>
                  </a:cubicBezTo>
                  <a:cubicBezTo>
                    <a:pt x="-233641" y="7657397"/>
                    <a:pt x="-167661" y="5639154"/>
                    <a:pt x="685102" y="3452724"/>
                  </a:cubicBezTo>
                  <a:cubicBezTo>
                    <a:pt x="1484566" y="1402946"/>
                    <a:pt x="2693244" y="-69785"/>
                    <a:pt x="3477186" y="2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5285C8-621D-B14B-9149-A86D9003D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5404" y="2287703"/>
              <a:ext cx="4167511" cy="7996796"/>
            </a:xfrm>
            <a:custGeom>
              <a:avLst/>
              <a:gdLst>
                <a:gd name="connsiteX0" fmla="*/ 1902654 w 4167511"/>
                <a:gd name="connsiteY0" fmla="*/ 3138546 h 7996796"/>
                <a:gd name="connsiteX1" fmla="*/ 1955272 w 4167511"/>
                <a:gd name="connsiteY1" fmla="*/ 3142577 h 7996796"/>
                <a:gd name="connsiteX2" fmla="*/ 1915546 w 4167511"/>
                <a:gd name="connsiteY2" fmla="*/ 3933547 h 7996796"/>
                <a:gd name="connsiteX3" fmla="*/ 1410282 w 4167511"/>
                <a:gd name="connsiteY3" fmla="*/ 4542370 h 7996796"/>
                <a:gd name="connsiteX4" fmla="*/ 1450008 w 4167511"/>
                <a:gd name="connsiteY4" fmla="*/ 3751399 h 7996796"/>
                <a:gd name="connsiteX5" fmla="*/ 1902654 w 4167511"/>
                <a:gd name="connsiteY5" fmla="*/ 3138546 h 7996796"/>
                <a:gd name="connsiteX6" fmla="*/ 2274142 w 4167511"/>
                <a:gd name="connsiteY6" fmla="*/ 2349268 h 7996796"/>
                <a:gd name="connsiteX7" fmla="*/ 1234542 w 4167511"/>
                <a:gd name="connsiteY7" fmla="*/ 3666500 h 7996796"/>
                <a:gd name="connsiteX8" fmla="*/ 1156096 w 4167511"/>
                <a:gd name="connsiteY8" fmla="*/ 5365857 h 7996796"/>
                <a:gd name="connsiteX9" fmla="*/ 2251846 w 4167511"/>
                <a:gd name="connsiteY9" fmla="*/ 4062394 h 7996796"/>
                <a:gd name="connsiteX10" fmla="*/ 2329046 w 4167511"/>
                <a:gd name="connsiteY10" fmla="*/ 2361793 h 7996796"/>
                <a:gd name="connsiteX11" fmla="*/ 2274142 w 4167511"/>
                <a:gd name="connsiteY11" fmla="*/ 2349268 h 7996796"/>
                <a:gd name="connsiteX12" fmla="*/ 2643620 w 4167511"/>
                <a:gd name="connsiteY12" fmla="*/ 1571381 h 7996796"/>
                <a:gd name="connsiteX13" fmla="*/ 2730544 w 4167511"/>
                <a:gd name="connsiteY13" fmla="*/ 1591744 h 7996796"/>
                <a:gd name="connsiteX14" fmla="*/ 2635930 w 4167511"/>
                <a:gd name="connsiteY14" fmla="*/ 4214788 h 7996796"/>
                <a:gd name="connsiteX15" fmla="*/ 930376 w 4167511"/>
                <a:gd name="connsiteY15" fmla="*/ 6208550 h 7996796"/>
                <a:gd name="connsiteX16" fmla="*/ 1026236 w 4167511"/>
                <a:gd name="connsiteY16" fmla="*/ 3585507 h 7996796"/>
                <a:gd name="connsiteX17" fmla="*/ 2643620 w 4167511"/>
                <a:gd name="connsiteY17" fmla="*/ 1571381 h 7996796"/>
                <a:gd name="connsiteX18" fmla="*/ 3008834 w 4167511"/>
                <a:gd name="connsiteY18" fmla="*/ 792302 h 7996796"/>
                <a:gd name="connsiteX19" fmla="*/ 812434 w 4167511"/>
                <a:gd name="connsiteY19" fmla="*/ 3503360 h 7996796"/>
                <a:gd name="connsiteX20" fmla="*/ 699156 w 4167511"/>
                <a:gd name="connsiteY20" fmla="*/ 7044700 h 7996796"/>
                <a:gd name="connsiteX21" fmla="*/ 3014512 w 4167511"/>
                <a:gd name="connsiteY21" fmla="*/ 4362848 h 7996796"/>
                <a:gd name="connsiteX22" fmla="*/ 3127792 w 4167511"/>
                <a:gd name="connsiteY22" fmla="*/ 820263 h 7996796"/>
                <a:gd name="connsiteX23" fmla="*/ 3008834 w 4167511"/>
                <a:gd name="connsiteY23" fmla="*/ 792302 h 7996796"/>
                <a:gd name="connsiteX24" fmla="*/ 3477186 w 4167511"/>
                <a:gd name="connsiteY24" fmla="*/ 2552 h 7996796"/>
                <a:gd name="connsiteX25" fmla="*/ 3628064 w 4167511"/>
                <a:gd name="connsiteY25" fmla="*/ 37907 h 7996796"/>
                <a:gd name="connsiteX26" fmla="*/ 3482410 w 4167511"/>
                <a:gd name="connsiteY26" fmla="*/ 4545316 h 7996796"/>
                <a:gd name="connsiteX27" fmla="*/ 539448 w 4167511"/>
                <a:gd name="connsiteY27" fmla="*/ 7958888 h 7996796"/>
                <a:gd name="connsiteX28" fmla="*/ 685102 w 4167511"/>
                <a:gd name="connsiteY28" fmla="*/ 3452724 h 7996796"/>
                <a:gd name="connsiteX29" fmla="*/ 3477186 w 4167511"/>
                <a:gd name="connsiteY29" fmla="*/ 2552 h 799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67511" h="7996796">
                  <a:moveTo>
                    <a:pt x="1902654" y="3138546"/>
                  </a:moveTo>
                  <a:cubicBezTo>
                    <a:pt x="1921482" y="3135130"/>
                    <a:pt x="1939134" y="3136339"/>
                    <a:pt x="1955272" y="3142577"/>
                  </a:cubicBezTo>
                  <a:cubicBezTo>
                    <a:pt x="2083140" y="3193728"/>
                    <a:pt x="2065760" y="3546795"/>
                    <a:pt x="1915546" y="3933547"/>
                  </a:cubicBezTo>
                  <a:cubicBezTo>
                    <a:pt x="1764090" y="4320299"/>
                    <a:pt x="1539390" y="4591026"/>
                    <a:pt x="1410282" y="4542370"/>
                  </a:cubicBezTo>
                  <a:cubicBezTo>
                    <a:pt x="1282412" y="4492466"/>
                    <a:pt x="1299794" y="4138151"/>
                    <a:pt x="1450008" y="3751399"/>
                  </a:cubicBezTo>
                  <a:cubicBezTo>
                    <a:pt x="1581446" y="3412991"/>
                    <a:pt x="1770860" y="3162460"/>
                    <a:pt x="1902654" y="3138546"/>
                  </a:cubicBezTo>
                  <a:close/>
                  <a:moveTo>
                    <a:pt x="2274142" y="2349268"/>
                  </a:moveTo>
                  <a:cubicBezTo>
                    <a:pt x="1988210" y="2326185"/>
                    <a:pt x="1538052" y="2888018"/>
                    <a:pt x="1234542" y="3666500"/>
                  </a:cubicBezTo>
                  <a:cubicBezTo>
                    <a:pt x="910796" y="4495637"/>
                    <a:pt x="875932" y="5256301"/>
                    <a:pt x="1156096" y="5365857"/>
                  </a:cubicBezTo>
                  <a:cubicBezTo>
                    <a:pt x="1437504" y="5475412"/>
                    <a:pt x="1928102" y="4891531"/>
                    <a:pt x="2251846" y="4062394"/>
                  </a:cubicBezTo>
                  <a:cubicBezTo>
                    <a:pt x="2575590" y="3233258"/>
                    <a:pt x="2610454" y="2471348"/>
                    <a:pt x="2329046" y="2361793"/>
                  </a:cubicBezTo>
                  <a:cubicBezTo>
                    <a:pt x="2311536" y="2354946"/>
                    <a:pt x="2293204" y="2350807"/>
                    <a:pt x="2274142" y="2349268"/>
                  </a:cubicBezTo>
                  <a:close/>
                  <a:moveTo>
                    <a:pt x="2643620" y="1571381"/>
                  </a:moveTo>
                  <a:cubicBezTo>
                    <a:pt x="2673744" y="1574109"/>
                    <a:pt x="2702766" y="1580841"/>
                    <a:pt x="2730544" y="1591744"/>
                  </a:cubicBezTo>
                  <a:cubicBezTo>
                    <a:pt x="3176230" y="1764952"/>
                    <a:pt x="3132658" y="2938780"/>
                    <a:pt x="2635930" y="4214788"/>
                  </a:cubicBezTo>
                  <a:cubicBezTo>
                    <a:pt x="2139204" y="5488303"/>
                    <a:pt x="1374816" y="6381758"/>
                    <a:pt x="930376" y="6208550"/>
                  </a:cubicBezTo>
                  <a:cubicBezTo>
                    <a:pt x="485936" y="6034096"/>
                    <a:pt x="528264" y="4860268"/>
                    <a:pt x="1026236" y="3585507"/>
                  </a:cubicBezTo>
                  <a:cubicBezTo>
                    <a:pt x="1491916" y="2390417"/>
                    <a:pt x="2191752" y="1530462"/>
                    <a:pt x="2643620" y="1571381"/>
                  </a:cubicBezTo>
                  <a:close/>
                  <a:moveTo>
                    <a:pt x="3008834" y="792302"/>
                  </a:moveTo>
                  <a:cubicBezTo>
                    <a:pt x="2390894" y="734620"/>
                    <a:pt x="1440288" y="1891820"/>
                    <a:pt x="812434" y="3503360"/>
                  </a:cubicBezTo>
                  <a:cubicBezTo>
                    <a:pt x="141478" y="5221091"/>
                    <a:pt x="90440" y="6808029"/>
                    <a:pt x="699156" y="7044700"/>
                  </a:cubicBezTo>
                  <a:cubicBezTo>
                    <a:pt x="1307870" y="7282617"/>
                    <a:pt x="2344802" y="6081825"/>
                    <a:pt x="3014512" y="4362848"/>
                  </a:cubicBezTo>
                  <a:cubicBezTo>
                    <a:pt x="3685468" y="2645118"/>
                    <a:pt x="3736506" y="1058179"/>
                    <a:pt x="3127792" y="820263"/>
                  </a:cubicBezTo>
                  <a:cubicBezTo>
                    <a:pt x="3089748" y="805393"/>
                    <a:pt x="3050030" y="796148"/>
                    <a:pt x="3008834" y="792302"/>
                  </a:cubicBezTo>
                  <a:close/>
                  <a:moveTo>
                    <a:pt x="3477186" y="2552"/>
                  </a:moveTo>
                  <a:cubicBezTo>
                    <a:pt x="3529448" y="7374"/>
                    <a:pt x="3579824" y="19063"/>
                    <a:pt x="3628064" y="37907"/>
                  </a:cubicBezTo>
                  <a:cubicBezTo>
                    <a:pt x="4401152" y="339397"/>
                    <a:pt x="4335172" y="2357640"/>
                    <a:pt x="3482410" y="4545316"/>
                  </a:cubicBezTo>
                  <a:cubicBezTo>
                    <a:pt x="2629648" y="6730500"/>
                    <a:pt x="1311290" y="8260378"/>
                    <a:pt x="539448" y="7958888"/>
                  </a:cubicBezTo>
                  <a:cubicBezTo>
                    <a:pt x="-233641" y="7657397"/>
                    <a:pt x="-167661" y="5639154"/>
                    <a:pt x="685102" y="3452724"/>
                  </a:cubicBezTo>
                  <a:cubicBezTo>
                    <a:pt x="1484566" y="1402946"/>
                    <a:pt x="2693244" y="-69785"/>
                    <a:pt x="3477186" y="25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92AEC6-91A7-F245-BAC7-B2BE7F81B000}"/>
              </a:ext>
            </a:extLst>
          </p:cNvPr>
          <p:cNvSpPr txBox="1"/>
          <p:nvPr/>
        </p:nvSpPr>
        <p:spPr>
          <a:xfrm>
            <a:off x="762001" y="329579"/>
            <a:ext cx="10668000" cy="6617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700" b="1" spc="-145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FINAL OUTCOME EVALUATION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741376-CAB2-AD41-80DB-D218545035A5}"/>
              </a:ext>
            </a:extLst>
          </p:cNvPr>
          <p:cNvSpPr txBox="1"/>
          <p:nvPr/>
        </p:nvSpPr>
        <p:spPr>
          <a:xfrm>
            <a:off x="762001" y="947744"/>
            <a:ext cx="1066799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500" b="1" spc="-60">
                <a:latin typeface="Tahoma"/>
                <a:ea typeface="Tahoma"/>
                <a:cs typeface="Tahoma"/>
              </a:rPr>
              <a:t>HOW DID WE QUANTIFY OUR SUCCESS?</a:t>
            </a:r>
            <a:endParaRPr lang="en-US" sz="1500" b="1" spc="-60"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DF6DBB1-DA52-0947-8D6B-DF3BB6723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" y="3359020"/>
            <a:ext cx="9448799" cy="3497128"/>
          </a:xfrm>
          <a:custGeom>
            <a:avLst/>
            <a:gdLst>
              <a:gd name="connsiteX0" fmla="*/ 12181796 w 18050782"/>
              <a:gd name="connsiteY0" fmla="*/ 642 h 7105744"/>
              <a:gd name="connsiteX1" fmla="*/ 18050782 w 18050782"/>
              <a:gd name="connsiteY1" fmla="*/ 694387 h 7105744"/>
              <a:gd name="connsiteX2" fmla="*/ 1336036 w 18050782"/>
              <a:gd name="connsiteY2" fmla="*/ 7105744 h 7105744"/>
              <a:gd name="connsiteX3" fmla="*/ 0 w 18050782"/>
              <a:gd name="connsiteY3" fmla="*/ 7105744 h 7105744"/>
              <a:gd name="connsiteX4" fmla="*/ 0 w 18050782"/>
              <a:gd name="connsiteY4" fmla="*/ 4224580 h 7105744"/>
              <a:gd name="connsiteX5" fmla="*/ 12181796 w 18050782"/>
              <a:gd name="connsiteY5" fmla="*/ 642 h 710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0782" h="7105744">
                <a:moveTo>
                  <a:pt x="12181796" y="642"/>
                </a:moveTo>
                <a:cubicBezTo>
                  <a:pt x="13992649" y="-13151"/>
                  <a:pt x="15950719" y="194797"/>
                  <a:pt x="18050782" y="694387"/>
                </a:cubicBezTo>
                <a:cubicBezTo>
                  <a:pt x="8945850" y="694387"/>
                  <a:pt x="3668818" y="4774154"/>
                  <a:pt x="1336036" y="7105744"/>
                </a:cubicBezTo>
                <a:lnTo>
                  <a:pt x="0" y="7105744"/>
                </a:lnTo>
                <a:lnTo>
                  <a:pt x="0" y="4224580"/>
                </a:lnTo>
                <a:cubicBezTo>
                  <a:pt x="2641624" y="2079088"/>
                  <a:pt x="6749236" y="42024"/>
                  <a:pt x="12181796" y="642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b="1">
              <a:latin typeface="Tahoma" panose="020B060403050404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AEFFAD-67BF-DF4B-A920-4CEA97AC0B58}"/>
              </a:ext>
            </a:extLst>
          </p:cNvPr>
          <p:cNvGrpSpPr/>
          <p:nvPr/>
        </p:nvGrpSpPr>
        <p:grpSpPr>
          <a:xfrm>
            <a:off x="974394" y="4615673"/>
            <a:ext cx="1692269" cy="965764"/>
            <a:chOff x="2856328" y="9274944"/>
            <a:chExt cx="2098302" cy="1197484"/>
          </a:xfrm>
        </p:grpSpPr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F45A7065-D601-5B4F-8C80-E242CDD73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328" y="9274944"/>
              <a:ext cx="2098302" cy="1197484"/>
            </a:xfrm>
            <a:custGeom>
              <a:avLst/>
              <a:gdLst>
                <a:gd name="T0" fmla="*/ 0 w 1686"/>
                <a:gd name="T1" fmla="*/ 146057 h 962"/>
                <a:gd name="T2" fmla="*/ 123371 w 1686"/>
                <a:gd name="T3" fmla="*/ 189586 h 962"/>
                <a:gd name="T4" fmla="*/ 162577 w 1686"/>
                <a:gd name="T5" fmla="*/ 338161 h 962"/>
                <a:gd name="T6" fmla="*/ 233794 w 1686"/>
                <a:gd name="T7" fmla="*/ 277723 h 962"/>
                <a:gd name="T8" fmla="*/ 338461 w 1686"/>
                <a:gd name="T9" fmla="*/ 345715 h 962"/>
                <a:gd name="T10" fmla="*/ 606065 w 1686"/>
                <a:gd name="T11" fmla="*/ 0 h 962"/>
                <a:gd name="T12" fmla="*/ 0 w 1686"/>
                <a:gd name="T13" fmla="*/ 146057 h 9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86" h="962">
                  <a:moveTo>
                    <a:pt x="0" y="406"/>
                  </a:moveTo>
                  <a:lnTo>
                    <a:pt x="343" y="527"/>
                  </a:lnTo>
                  <a:lnTo>
                    <a:pt x="452" y="940"/>
                  </a:lnTo>
                  <a:lnTo>
                    <a:pt x="650" y="772"/>
                  </a:lnTo>
                  <a:lnTo>
                    <a:pt x="941" y="961"/>
                  </a:lnTo>
                  <a:lnTo>
                    <a:pt x="1685" y="0"/>
                  </a:lnTo>
                  <a:lnTo>
                    <a:pt x="0" y="40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70B8315-C71D-B14D-B1CA-5CE46404D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328" y="9274945"/>
              <a:ext cx="2097058" cy="1196239"/>
            </a:xfrm>
            <a:custGeom>
              <a:avLst/>
              <a:gdLst>
                <a:gd name="connsiteX0" fmla="*/ 2092949 w 2097058"/>
                <a:gd name="connsiteY0" fmla="*/ 990 h 1196239"/>
                <a:gd name="connsiteX1" fmla="*/ 2478 w 2097058"/>
                <a:gd name="connsiteY1" fmla="*/ 506257 h 1196239"/>
                <a:gd name="connsiteX2" fmla="*/ 0 w 2097058"/>
                <a:gd name="connsiteY2" fmla="*/ 505383 h 1196239"/>
                <a:gd name="connsiteX3" fmla="*/ 2097049 w 2097058"/>
                <a:gd name="connsiteY3" fmla="*/ 2 h 1196239"/>
                <a:gd name="connsiteX4" fmla="*/ 686612 w 2097058"/>
                <a:gd name="connsiteY4" fmla="*/ 890022 h 1196239"/>
                <a:gd name="connsiteX5" fmla="*/ 804541 w 2097058"/>
                <a:gd name="connsiteY5" fmla="*/ 964720 h 1196239"/>
                <a:gd name="connsiteX6" fmla="*/ 562534 w 2097058"/>
                <a:gd name="connsiteY6" fmla="*/ 1170099 h 1196239"/>
                <a:gd name="connsiteX7" fmla="*/ 427336 w 2097058"/>
                <a:gd name="connsiteY7" fmla="*/ 657735 h 1196239"/>
                <a:gd name="connsiteX8" fmla="*/ 2097039 w 2097058"/>
                <a:gd name="connsiteY8" fmla="*/ 4 h 1196239"/>
                <a:gd name="connsiteX9" fmla="*/ 2097058 w 2097058"/>
                <a:gd name="connsiteY9" fmla="*/ 0 h 1196239"/>
                <a:gd name="connsiteX10" fmla="*/ 1171117 w 2097058"/>
                <a:gd name="connsiteY10" fmla="*/ 1196239 h 1196239"/>
                <a:gd name="connsiteX11" fmla="*/ 1170407 w 2097058"/>
                <a:gd name="connsiteY11" fmla="*/ 1195778 h 1196239"/>
                <a:gd name="connsiteX12" fmla="*/ 2097051 w 2097058"/>
                <a:gd name="connsiteY12" fmla="*/ 2 h 11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7058" h="1196239">
                  <a:moveTo>
                    <a:pt x="2092949" y="990"/>
                  </a:moveTo>
                  <a:lnTo>
                    <a:pt x="2478" y="506257"/>
                  </a:lnTo>
                  <a:lnTo>
                    <a:pt x="0" y="505383"/>
                  </a:lnTo>
                  <a:close/>
                  <a:moveTo>
                    <a:pt x="2097049" y="2"/>
                  </a:moveTo>
                  <a:lnTo>
                    <a:pt x="686612" y="890022"/>
                  </a:lnTo>
                  <a:lnTo>
                    <a:pt x="804541" y="964720"/>
                  </a:lnTo>
                  <a:lnTo>
                    <a:pt x="562534" y="1170099"/>
                  </a:lnTo>
                  <a:lnTo>
                    <a:pt x="427336" y="657735"/>
                  </a:lnTo>
                  <a:lnTo>
                    <a:pt x="2097039" y="4"/>
                  </a:lnTo>
                  <a:close/>
                  <a:moveTo>
                    <a:pt x="2097058" y="0"/>
                  </a:moveTo>
                  <a:lnTo>
                    <a:pt x="1171117" y="1196239"/>
                  </a:lnTo>
                  <a:lnTo>
                    <a:pt x="1170407" y="1195778"/>
                  </a:lnTo>
                  <a:lnTo>
                    <a:pt x="2097051" y="2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25CB8586-4CE9-694F-842C-C866033B4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607" y="10170309"/>
              <a:ext cx="247180" cy="280144"/>
            </a:xfrm>
            <a:custGeom>
              <a:avLst/>
              <a:gdLst>
                <a:gd name="T0" fmla="*/ 36257 w 199"/>
                <a:gd name="T1" fmla="*/ 0 h 226"/>
                <a:gd name="T2" fmla="*/ 0 w 199"/>
                <a:gd name="T3" fmla="*/ 80604 h 226"/>
                <a:gd name="T4" fmla="*/ 71078 w 199"/>
                <a:gd name="T5" fmla="*/ 20420 h 226"/>
                <a:gd name="T6" fmla="*/ 36257 w 199"/>
                <a:gd name="T7" fmla="*/ 0 h 2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9" h="226">
                  <a:moveTo>
                    <a:pt x="101" y="0"/>
                  </a:moveTo>
                  <a:lnTo>
                    <a:pt x="0" y="225"/>
                  </a:lnTo>
                  <a:lnTo>
                    <a:pt x="198" y="57"/>
                  </a:lnTo>
                  <a:lnTo>
                    <a:pt x="101" y="0"/>
                  </a:lnTo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750207-F138-7442-B864-0BABE890F9B1}"/>
              </a:ext>
            </a:extLst>
          </p:cNvPr>
          <p:cNvGrpSpPr/>
          <p:nvPr/>
        </p:nvGrpSpPr>
        <p:grpSpPr>
          <a:xfrm rot="444908">
            <a:off x="3096305" y="3828603"/>
            <a:ext cx="1325083" cy="756214"/>
            <a:chOff x="2856328" y="9274944"/>
            <a:chExt cx="2098302" cy="1197484"/>
          </a:xfrm>
        </p:grpSpPr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73AA36C0-5CBA-C84E-8BBD-774C6DD72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328" y="9274944"/>
              <a:ext cx="2098302" cy="1197484"/>
            </a:xfrm>
            <a:custGeom>
              <a:avLst/>
              <a:gdLst>
                <a:gd name="T0" fmla="*/ 0 w 1686"/>
                <a:gd name="T1" fmla="*/ 146057 h 962"/>
                <a:gd name="T2" fmla="*/ 123371 w 1686"/>
                <a:gd name="T3" fmla="*/ 189586 h 962"/>
                <a:gd name="T4" fmla="*/ 162577 w 1686"/>
                <a:gd name="T5" fmla="*/ 338161 h 962"/>
                <a:gd name="T6" fmla="*/ 233794 w 1686"/>
                <a:gd name="T7" fmla="*/ 277723 h 962"/>
                <a:gd name="T8" fmla="*/ 338461 w 1686"/>
                <a:gd name="T9" fmla="*/ 345715 h 962"/>
                <a:gd name="T10" fmla="*/ 606065 w 1686"/>
                <a:gd name="T11" fmla="*/ 0 h 962"/>
                <a:gd name="T12" fmla="*/ 0 w 1686"/>
                <a:gd name="T13" fmla="*/ 146057 h 9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86" h="962">
                  <a:moveTo>
                    <a:pt x="0" y="406"/>
                  </a:moveTo>
                  <a:lnTo>
                    <a:pt x="343" y="527"/>
                  </a:lnTo>
                  <a:lnTo>
                    <a:pt x="452" y="940"/>
                  </a:lnTo>
                  <a:lnTo>
                    <a:pt x="650" y="772"/>
                  </a:lnTo>
                  <a:lnTo>
                    <a:pt x="941" y="961"/>
                  </a:lnTo>
                  <a:lnTo>
                    <a:pt x="1685" y="0"/>
                  </a:lnTo>
                  <a:lnTo>
                    <a:pt x="0" y="40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E332F15-D50E-A146-A2F9-CA7E35767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328" y="9274945"/>
              <a:ext cx="2097058" cy="1196239"/>
            </a:xfrm>
            <a:custGeom>
              <a:avLst/>
              <a:gdLst>
                <a:gd name="connsiteX0" fmla="*/ 2092949 w 2097058"/>
                <a:gd name="connsiteY0" fmla="*/ 990 h 1196239"/>
                <a:gd name="connsiteX1" fmla="*/ 2478 w 2097058"/>
                <a:gd name="connsiteY1" fmla="*/ 506257 h 1196239"/>
                <a:gd name="connsiteX2" fmla="*/ 0 w 2097058"/>
                <a:gd name="connsiteY2" fmla="*/ 505383 h 1196239"/>
                <a:gd name="connsiteX3" fmla="*/ 2097049 w 2097058"/>
                <a:gd name="connsiteY3" fmla="*/ 2 h 1196239"/>
                <a:gd name="connsiteX4" fmla="*/ 686612 w 2097058"/>
                <a:gd name="connsiteY4" fmla="*/ 890022 h 1196239"/>
                <a:gd name="connsiteX5" fmla="*/ 804541 w 2097058"/>
                <a:gd name="connsiteY5" fmla="*/ 964720 h 1196239"/>
                <a:gd name="connsiteX6" fmla="*/ 562534 w 2097058"/>
                <a:gd name="connsiteY6" fmla="*/ 1170099 h 1196239"/>
                <a:gd name="connsiteX7" fmla="*/ 427336 w 2097058"/>
                <a:gd name="connsiteY7" fmla="*/ 657735 h 1196239"/>
                <a:gd name="connsiteX8" fmla="*/ 2097039 w 2097058"/>
                <a:gd name="connsiteY8" fmla="*/ 4 h 1196239"/>
                <a:gd name="connsiteX9" fmla="*/ 2097058 w 2097058"/>
                <a:gd name="connsiteY9" fmla="*/ 0 h 1196239"/>
                <a:gd name="connsiteX10" fmla="*/ 1171117 w 2097058"/>
                <a:gd name="connsiteY10" fmla="*/ 1196239 h 1196239"/>
                <a:gd name="connsiteX11" fmla="*/ 1170407 w 2097058"/>
                <a:gd name="connsiteY11" fmla="*/ 1195778 h 1196239"/>
                <a:gd name="connsiteX12" fmla="*/ 2097051 w 2097058"/>
                <a:gd name="connsiteY12" fmla="*/ 2 h 11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7058" h="1196239">
                  <a:moveTo>
                    <a:pt x="2092949" y="990"/>
                  </a:moveTo>
                  <a:lnTo>
                    <a:pt x="2478" y="506257"/>
                  </a:lnTo>
                  <a:lnTo>
                    <a:pt x="0" y="505383"/>
                  </a:lnTo>
                  <a:close/>
                  <a:moveTo>
                    <a:pt x="2097049" y="2"/>
                  </a:moveTo>
                  <a:lnTo>
                    <a:pt x="686612" y="890022"/>
                  </a:lnTo>
                  <a:lnTo>
                    <a:pt x="804541" y="964720"/>
                  </a:lnTo>
                  <a:lnTo>
                    <a:pt x="562534" y="1170099"/>
                  </a:lnTo>
                  <a:lnTo>
                    <a:pt x="427336" y="657735"/>
                  </a:lnTo>
                  <a:lnTo>
                    <a:pt x="2097039" y="4"/>
                  </a:lnTo>
                  <a:close/>
                  <a:moveTo>
                    <a:pt x="2097058" y="0"/>
                  </a:moveTo>
                  <a:lnTo>
                    <a:pt x="1171117" y="1196239"/>
                  </a:lnTo>
                  <a:lnTo>
                    <a:pt x="1170407" y="1195778"/>
                  </a:lnTo>
                  <a:lnTo>
                    <a:pt x="2097051" y="2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232BF426-DEA6-2A47-9669-BC52F421B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607" y="10170309"/>
              <a:ext cx="247180" cy="280144"/>
            </a:xfrm>
            <a:custGeom>
              <a:avLst/>
              <a:gdLst>
                <a:gd name="T0" fmla="*/ 36257 w 199"/>
                <a:gd name="T1" fmla="*/ 0 h 226"/>
                <a:gd name="T2" fmla="*/ 0 w 199"/>
                <a:gd name="T3" fmla="*/ 80604 h 226"/>
                <a:gd name="T4" fmla="*/ 71078 w 199"/>
                <a:gd name="T5" fmla="*/ 20420 h 226"/>
                <a:gd name="T6" fmla="*/ 36257 w 199"/>
                <a:gd name="T7" fmla="*/ 0 h 2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9" h="226">
                  <a:moveTo>
                    <a:pt x="101" y="0"/>
                  </a:moveTo>
                  <a:lnTo>
                    <a:pt x="0" y="225"/>
                  </a:lnTo>
                  <a:lnTo>
                    <a:pt x="198" y="57"/>
                  </a:lnTo>
                  <a:lnTo>
                    <a:pt x="101" y="0"/>
                  </a:lnTo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58CE8F-AB5E-594E-B9AB-C7FB443184ED}"/>
              </a:ext>
            </a:extLst>
          </p:cNvPr>
          <p:cNvGrpSpPr/>
          <p:nvPr/>
        </p:nvGrpSpPr>
        <p:grpSpPr>
          <a:xfrm rot="925121">
            <a:off x="4989650" y="3470694"/>
            <a:ext cx="1049151" cy="598742"/>
            <a:chOff x="2856328" y="9274944"/>
            <a:chExt cx="2098302" cy="1197484"/>
          </a:xfrm>
        </p:grpSpPr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0C94BA0A-0B33-B34F-96C0-B77BE23D8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328" y="9274944"/>
              <a:ext cx="2098302" cy="1197484"/>
            </a:xfrm>
            <a:custGeom>
              <a:avLst/>
              <a:gdLst>
                <a:gd name="T0" fmla="*/ 0 w 1686"/>
                <a:gd name="T1" fmla="*/ 146057 h 962"/>
                <a:gd name="T2" fmla="*/ 123371 w 1686"/>
                <a:gd name="T3" fmla="*/ 189586 h 962"/>
                <a:gd name="T4" fmla="*/ 162577 w 1686"/>
                <a:gd name="T5" fmla="*/ 338161 h 962"/>
                <a:gd name="T6" fmla="*/ 233794 w 1686"/>
                <a:gd name="T7" fmla="*/ 277723 h 962"/>
                <a:gd name="T8" fmla="*/ 338461 w 1686"/>
                <a:gd name="T9" fmla="*/ 345715 h 962"/>
                <a:gd name="T10" fmla="*/ 606065 w 1686"/>
                <a:gd name="T11" fmla="*/ 0 h 962"/>
                <a:gd name="T12" fmla="*/ 0 w 1686"/>
                <a:gd name="T13" fmla="*/ 146057 h 9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86" h="962">
                  <a:moveTo>
                    <a:pt x="0" y="406"/>
                  </a:moveTo>
                  <a:lnTo>
                    <a:pt x="343" y="527"/>
                  </a:lnTo>
                  <a:lnTo>
                    <a:pt x="452" y="940"/>
                  </a:lnTo>
                  <a:lnTo>
                    <a:pt x="650" y="772"/>
                  </a:lnTo>
                  <a:lnTo>
                    <a:pt x="941" y="961"/>
                  </a:lnTo>
                  <a:lnTo>
                    <a:pt x="1685" y="0"/>
                  </a:lnTo>
                  <a:lnTo>
                    <a:pt x="0" y="40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3F8067E-CAD1-B448-99EB-F6F7B08A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328" y="9274945"/>
              <a:ext cx="2097058" cy="1196239"/>
            </a:xfrm>
            <a:custGeom>
              <a:avLst/>
              <a:gdLst>
                <a:gd name="connsiteX0" fmla="*/ 2092949 w 2097058"/>
                <a:gd name="connsiteY0" fmla="*/ 990 h 1196239"/>
                <a:gd name="connsiteX1" fmla="*/ 2478 w 2097058"/>
                <a:gd name="connsiteY1" fmla="*/ 506257 h 1196239"/>
                <a:gd name="connsiteX2" fmla="*/ 0 w 2097058"/>
                <a:gd name="connsiteY2" fmla="*/ 505383 h 1196239"/>
                <a:gd name="connsiteX3" fmla="*/ 2097049 w 2097058"/>
                <a:gd name="connsiteY3" fmla="*/ 2 h 1196239"/>
                <a:gd name="connsiteX4" fmla="*/ 686612 w 2097058"/>
                <a:gd name="connsiteY4" fmla="*/ 890022 h 1196239"/>
                <a:gd name="connsiteX5" fmla="*/ 804541 w 2097058"/>
                <a:gd name="connsiteY5" fmla="*/ 964720 h 1196239"/>
                <a:gd name="connsiteX6" fmla="*/ 562534 w 2097058"/>
                <a:gd name="connsiteY6" fmla="*/ 1170099 h 1196239"/>
                <a:gd name="connsiteX7" fmla="*/ 427336 w 2097058"/>
                <a:gd name="connsiteY7" fmla="*/ 657735 h 1196239"/>
                <a:gd name="connsiteX8" fmla="*/ 2097039 w 2097058"/>
                <a:gd name="connsiteY8" fmla="*/ 4 h 1196239"/>
                <a:gd name="connsiteX9" fmla="*/ 2097058 w 2097058"/>
                <a:gd name="connsiteY9" fmla="*/ 0 h 1196239"/>
                <a:gd name="connsiteX10" fmla="*/ 1171117 w 2097058"/>
                <a:gd name="connsiteY10" fmla="*/ 1196239 h 1196239"/>
                <a:gd name="connsiteX11" fmla="*/ 1170407 w 2097058"/>
                <a:gd name="connsiteY11" fmla="*/ 1195778 h 1196239"/>
                <a:gd name="connsiteX12" fmla="*/ 2097051 w 2097058"/>
                <a:gd name="connsiteY12" fmla="*/ 2 h 11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7058" h="1196239">
                  <a:moveTo>
                    <a:pt x="2092949" y="990"/>
                  </a:moveTo>
                  <a:lnTo>
                    <a:pt x="2478" y="506257"/>
                  </a:lnTo>
                  <a:lnTo>
                    <a:pt x="0" y="505383"/>
                  </a:lnTo>
                  <a:close/>
                  <a:moveTo>
                    <a:pt x="2097049" y="2"/>
                  </a:moveTo>
                  <a:lnTo>
                    <a:pt x="686612" y="890022"/>
                  </a:lnTo>
                  <a:lnTo>
                    <a:pt x="804541" y="964720"/>
                  </a:lnTo>
                  <a:lnTo>
                    <a:pt x="562534" y="1170099"/>
                  </a:lnTo>
                  <a:lnTo>
                    <a:pt x="427336" y="657735"/>
                  </a:lnTo>
                  <a:lnTo>
                    <a:pt x="2097039" y="4"/>
                  </a:lnTo>
                  <a:close/>
                  <a:moveTo>
                    <a:pt x="2097058" y="0"/>
                  </a:moveTo>
                  <a:lnTo>
                    <a:pt x="1171117" y="1196239"/>
                  </a:lnTo>
                  <a:lnTo>
                    <a:pt x="1170407" y="1195778"/>
                  </a:lnTo>
                  <a:lnTo>
                    <a:pt x="2097051" y="2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0F07873E-0643-C54F-8396-15318CAE3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607" y="10170309"/>
              <a:ext cx="247180" cy="280144"/>
            </a:xfrm>
            <a:custGeom>
              <a:avLst/>
              <a:gdLst>
                <a:gd name="T0" fmla="*/ 36257 w 199"/>
                <a:gd name="T1" fmla="*/ 0 h 226"/>
                <a:gd name="T2" fmla="*/ 0 w 199"/>
                <a:gd name="T3" fmla="*/ 80604 h 226"/>
                <a:gd name="T4" fmla="*/ 71078 w 199"/>
                <a:gd name="T5" fmla="*/ 20420 h 226"/>
                <a:gd name="T6" fmla="*/ 36257 w 199"/>
                <a:gd name="T7" fmla="*/ 0 h 2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9" h="226">
                  <a:moveTo>
                    <a:pt x="101" y="0"/>
                  </a:moveTo>
                  <a:lnTo>
                    <a:pt x="0" y="225"/>
                  </a:lnTo>
                  <a:lnTo>
                    <a:pt x="198" y="57"/>
                  </a:lnTo>
                  <a:lnTo>
                    <a:pt x="101" y="0"/>
                  </a:lnTo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AEFF75-BBE2-F042-B0FA-53D3D8858D1A}"/>
              </a:ext>
            </a:extLst>
          </p:cNvPr>
          <p:cNvGrpSpPr/>
          <p:nvPr/>
        </p:nvGrpSpPr>
        <p:grpSpPr>
          <a:xfrm rot="1658453">
            <a:off x="6718802" y="3394639"/>
            <a:ext cx="788178" cy="449807"/>
            <a:chOff x="2856328" y="9274944"/>
            <a:chExt cx="2098302" cy="1197484"/>
          </a:xfrm>
        </p:grpSpPr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6AB21B0F-5451-EB41-91A6-552221846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328" y="9274944"/>
              <a:ext cx="2098302" cy="1197484"/>
            </a:xfrm>
            <a:custGeom>
              <a:avLst/>
              <a:gdLst>
                <a:gd name="T0" fmla="*/ 0 w 1686"/>
                <a:gd name="T1" fmla="*/ 146057 h 962"/>
                <a:gd name="T2" fmla="*/ 123371 w 1686"/>
                <a:gd name="T3" fmla="*/ 189586 h 962"/>
                <a:gd name="T4" fmla="*/ 162577 w 1686"/>
                <a:gd name="T5" fmla="*/ 338161 h 962"/>
                <a:gd name="T6" fmla="*/ 233794 w 1686"/>
                <a:gd name="T7" fmla="*/ 277723 h 962"/>
                <a:gd name="T8" fmla="*/ 338461 w 1686"/>
                <a:gd name="T9" fmla="*/ 345715 h 962"/>
                <a:gd name="T10" fmla="*/ 606065 w 1686"/>
                <a:gd name="T11" fmla="*/ 0 h 962"/>
                <a:gd name="T12" fmla="*/ 0 w 1686"/>
                <a:gd name="T13" fmla="*/ 146057 h 9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86" h="962">
                  <a:moveTo>
                    <a:pt x="0" y="406"/>
                  </a:moveTo>
                  <a:lnTo>
                    <a:pt x="343" y="527"/>
                  </a:lnTo>
                  <a:lnTo>
                    <a:pt x="452" y="940"/>
                  </a:lnTo>
                  <a:lnTo>
                    <a:pt x="650" y="772"/>
                  </a:lnTo>
                  <a:lnTo>
                    <a:pt x="941" y="961"/>
                  </a:lnTo>
                  <a:lnTo>
                    <a:pt x="1685" y="0"/>
                  </a:lnTo>
                  <a:lnTo>
                    <a:pt x="0" y="40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E97F5D-9F02-504E-8059-A9B3BBB86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328" y="9274945"/>
              <a:ext cx="2097058" cy="1196239"/>
            </a:xfrm>
            <a:custGeom>
              <a:avLst/>
              <a:gdLst>
                <a:gd name="connsiteX0" fmla="*/ 2092949 w 2097058"/>
                <a:gd name="connsiteY0" fmla="*/ 990 h 1196239"/>
                <a:gd name="connsiteX1" fmla="*/ 2478 w 2097058"/>
                <a:gd name="connsiteY1" fmla="*/ 506257 h 1196239"/>
                <a:gd name="connsiteX2" fmla="*/ 0 w 2097058"/>
                <a:gd name="connsiteY2" fmla="*/ 505383 h 1196239"/>
                <a:gd name="connsiteX3" fmla="*/ 2097049 w 2097058"/>
                <a:gd name="connsiteY3" fmla="*/ 2 h 1196239"/>
                <a:gd name="connsiteX4" fmla="*/ 686612 w 2097058"/>
                <a:gd name="connsiteY4" fmla="*/ 890022 h 1196239"/>
                <a:gd name="connsiteX5" fmla="*/ 804541 w 2097058"/>
                <a:gd name="connsiteY5" fmla="*/ 964720 h 1196239"/>
                <a:gd name="connsiteX6" fmla="*/ 562534 w 2097058"/>
                <a:gd name="connsiteY6" fmla="*/ 1170099 h 1196239"/>
                <a:gd name="connsiteX7" fmla="*/ 427336 w 2097058"/>
                <a:gd name="connsiteY7" fmla="*/ 657735 h 1196239"/>
                <a:gd name="connsiteX8" fmla="*/ 2097039 w 2097058"/>
                <a:gd name="connsiteY8" fmla="*/ 4 h 1196239"/>
                <a:gd name="connsiteX9" fmla="*/ 2097058 w 2097058"/>
                <a:gd name="connsiteY9" fmla="*/ 0 h 1196239"/>
                <a:gd name="connsiteX10" fmla="*/ 1171117 w 2097058"/>
                <a:gd name="connsiteY10" fmla="*/ 1196239 h 1196239"/>
                <a:gd name="connsiteX11" fmla="*/ 1170407 w 2097058"/>
                <a:gd name="connsiteY11" fmla="*/ 1195778 h 1196239"/>
                <a:gd name="connsiteX12" fmla="*/ 2097051 w 2097058"/>
                <a:gd name="connsiteY12" fmla="*/ 2 h 11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7058" h="1196239">
                  <a:moveTo>
                    <a:pt x="2092949" y="990"/>
                  </a:moveTo>
                  <a:lnTo>
                    <a:pt x="2478" y="506257"/>
                  </a:lnTo>
                  <a:lnTo>
                    <a:pt x="0" y="505383"/>
                  </a:lnTo>
                  <a:close/>
                  <a:moveTo>
                    <a:pt x="2097049" y="2"/>
                  </a:moveTo>
                  <a:lnTo>
                    <a:pt x="686612" y="890022"/>
                  </a:lnTo>
                  <a:lnTo>
                    <a:pt x="804541" y="964720"/>
                  </a:lnTo>
                  <a:lnTo>
                    <a:pt x="562534" y="1170099"/>
                  </a:lnTo>
                  <a:lnTo>
                    <a:pt x="427336" y="657735"/>
                  </a:lnTo>
                  <a:lnTo>
                    <a:pt x="2097039" y="4"/>
                  </a:lnTo>
                  <a:close/>
                  <a:moveTo>
                    <a:pt x="2097058" y="0"/>
                  </a:moveTo>
                  <a:lnTo>
                    <a:pt x="1171117" y="1196239"/>
                  </a:lnTo>
                  <a:lnTo>
                    <a:pt x="1170407" y="1195778"/>
                  </a:lnTo>
                  <a:lnTo>
                    <a:pt x="2097051" y="2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DABF1E7B-64D4-9842-BDB7-75C9BDB9B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607" y="10170309"/>
              <a:ext cx="247180" cy="280144"/>
            </a:xfrm>
            <a:custGeom>
              <a:avLst/>
              <a:gdLst>
                <a:gd name="T0" fmla="*/ 36257 w 199"/>
                <a:gd name="T1" fmla="*/ 0 h 226"/>
                <a:gd name="T2" fmla="*/ 0 w 199"/>
                <a:gd name="T3" fmla="*/ 80604 h 226"/>
                <a:gd name="T4" fmla="*/ 71078 w 199"/>
                <a:gd name="T5" fmla="*/ 20420 h 226"/>
                <a:gd name="T6" fmla="*/ 36257 w 199"/>
                <a:gd name="T7" fmla="*/ 0 h 2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9" h="226">
                  <a:moveTo>
                    <a:pt x="101" y="0"/>
                  </a:moveTo>
                  <a:lnTo>
                    <a:pt x="0" y="225"/>
                  </a:lnTo>
                  <a:lnTo>
                    <a:pt x="198" y="57"/>
                  </a:lnTo>
                  <a:lnTo>
                    <a:pt x="101" y="0"/>
                  </a:lnTo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b="1">
                <a:latin typeface="Tahoma" panose="020B060403050404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FEBD5F9-0F8E-8B42-B700-EC778DD3DCBF}"/>
              </a:ext>
            </a:extLst>
          </p:cNvPr>
          <p:cNvGrpSpPr/>
          <p:nvPr/>
        </p:nvGrpSpPr>
        <p:grpSpPr>
          <a:xfrm>
            <a:off x="762001" y="2612764"/>
            <a:ext cx="1679649" cy="1164842"/>
            <a:chOff x="1520825" y="5079495"/>
            <a:chExt cx="3359297" cy="232968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04D10D-2FF5-814B-BFE1-EBD1794F6FF5}"/>
                </a:ext>
              </a:extLst>
            </p:cNvPr>
            <p:cNvSpPr txBox="1"/>
            <p:nvPr/>
          </p:nvSpPr>
          <p:spPr>
            <a:xfrm flipH="1">
              <a:off x="1520829" y="5079495"/>
              <a:ext cx="3359293" cy="1231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r>
                <a:rPr lang="en-US" sz="1700" b="1" spc="-15">
                  <a:solidFill>
                    <a:schemeClr val="tx2"/>
                  </a:solidFill>
                  <a:latin typeface="Tahoma"/>
                  <a:ea typeface="Tahoma"/>
                  <a:cs typeface="Tahoma"/>
                </a:rPr>
                <a:t>DATA LOSS REDUCTION</a:t>
              </a:r>
              <a:endParaRPr lang="en-US" sz="1700" b="1" spc="-15">
                <a:solidFill>
                  <a:schemeClr val="tx2"/>
                </a:solidFill>
                <a:latin typeface="Tahoma" panose="020B0604030504040204" pitchFamily="34" charset="0"/>
                <a:ea typeface="Tahoma"/>
                <a:cs typeface="Tahoma" panose="020B060403050404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43A6753-BD24-9145-817B-D0B41DA9D848}"/>
                </a:ext>
              </a:extLst>
            </p:cNvPr>
            <p:cNvSpPr txBox="1"/>
            <p:nvPr/>
          </p:nvSpPr>
          <p:spPr>
            <a:xfrm flipH="1">
              <a:off x="1520825" y="6353377"/>
              <a:ext cx="3359295" cy="105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200" b="1" spc="-10">
                  <a:latin typeface="Tahoma" panose="020B0604030504040204" pitchFamily="34" charset="0"/>
                  <a:cs typeface="Tahoma" panose="020B0604030504040204" pitchFamily="34" charset="0"/>
                </a:rPr>
                <a:t>Securing existing and new data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08AA8B4-2D29-244D-9F52-73825757BEE0}"/>
              </a:ext>
            </a:extLst>
          </p:cNvPr>
          <p:cNvGrpSpPr/>
          <p:nvPr/>
        </p:nvGrpSpPr>
        <p:grpSpPr>
          <a:xfrm>
            <a:off x="3154093" y="4876512"/>
            <a:ext cx="1836531" cy="1395675"/>
            <a:chOff x="5929670" y="3921255"/>
            <a:chExt cx="3673061" cy="279135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0F65B07-D824-6342-9A1B-75F2E16A234C}"/>
                </a:ext>
              </a:extLst>
            </p:cNvPr>
            <p:cNvSpPr txBox="1"/>
            <p:nvPr/>
          </p:nvSpPr>
          <p:spPr>
            <a:xfrm flipH="1">
              <a:off x="5929674" y="3921255"/>
              <a:ext cx="3673057" cy="1231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r>
                <a:rPr lang="en-US" sz="1700" b="1" spc="-15">
                  <a:solidFill>
                    <a:schemeClr val="tx2"/>
                  </a:solidFill>
                  <a:latin typeface="Tahoma"/>
                  <a:ea typeface="Tahoma"/>
                  <a:cs typeface="Tahoma"/>
                </a:rPr>
                <a:t>DOCUMENTED GUIDELINES</a:t>
              </a:r>
              <a:endParaRPr lang="en-US" sz="1700" b="1" spc="-15">
                <a:solidFill>
                  <a:schemeClr val="tx2"/>
                </a:solidFill>
                <a:latin typeface="Tahoma" panose="020B0604030504040204" pitchFamily="34" charset="0"/>
                <a:ea typeface="Tahoma"/>
                <a:cs typeface="Tahoma" panose="020B060403050404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6611D13-5298-8849-84A2-EFB6410C704C}"/>
                </a:ext>
              </a:extLst>
            </p:cNvPr>
            <p:cNvSpPr txBox="1"/>
            <p:nvPr/>
          </p:nvSpPr>
          <p:spPr>
            <a:xfrm flipH="1">
              <a:off x="5929670" y="5195137"/>
              <a:ext cx="3359295" cy="151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200" b="1" spc="-10">
                  <a:latin typeface="Tahoma" panose="020B0604030504040204" pitchFamily="34" charset="0"/>
                  <a:cs typeface="Tahoma" panose="020B0604030504040204" pitchFamily="34" charset="0"/>
                </a:rPr>
                <a:t>Easy to understand references for future interns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6A310BE-7CA8-1441-8FD6-8FE2C3DEDB25}"/>
              </a:ext>
            </a:extLst>
          </p:cNvPr>
          <p:cNvGrpSpPr/>
          <p:nvPr/>
        </p:nvGrpSpPr>
        <p:grpSpPr>
          <a:xfrm>
            <a:off x="4693627" y="1763259"/>
            <a:ext cx="1679649" cy="1395675"/>
            <a:chOff x="10338515" y="2763015"/>
            <a:chExt cx="3359297" cy="279135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94C125C-46F3-3744-9044-8B81DA3362F8}"/>
                </a:ext>
              </a:extLst>
            </p:cNvPr>
            <p:cNvSpPr txBox="1"/>
            <p:nvPr/>
          </p:nvSpPr>
          <p:spPr>
            <a:xfrm flipH="1">
              <a:off x="10338519" y="2763015"/>
              <a:ext cx="3359293" cy="1231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r>
                <a:rPr lang="en-US" sz="1700" b="1" spc="-15">
                  <a:solidFill>
                    <a:schemeClr val="tx2"/>
                  </a:solidFill>
                  <a:latin typeface="Tahoma"/>
                  <a:ea typeface="Tahoma"/>
                  <a:cs typeface="Tahoma"/>
                </a:rPr>
                <a:t>NEW SURVEY DATA</a:t>
              </a:r>
              <a:endParaRPr lang="en-US" sz="1700" b="1" spc="-15">
                <a:solidFill>
                  <a:schemeClr val="tx2"/>
                </a:solidFill>
                <a:latin typeface="Tahoma" panose="020B0604030504040204" pitchFamily="34" charset="0"/>
                <a:ea typeface="Tahoma"/>
                <a:cs typeface="Tahoma" panose="020B060403050404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AF012B-5EE2-5449-A313-9F8F97DB70E1}"/>
                </a:ext>
              </a:extLst>
            </p:cNvPr>
            <p:cNvSpPr txBox="1"/>
            <p:nvPr/>
          </p:nvSpPr>
          <p:spPr>
            <a:xfrm flipH="1">
              <a:off x="10338515" y="4036897"/>
              <a:ext cx="3359295" cy="151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200" b="1" spc="-10">
                  <a:latin typeface="Tahoma" panose="020B0604030504040204" pitchFamily="34" charset="0"/>
                  <a:cs typeface="Tahoma" panose="020B0604030504040204" pitchFamily="34" charset="0"/>
                </a:rPr>
                <a:t>Distribution of surveys to record impact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404E2A2-5E0D-4C48-80EB-3BBE125CD955}"/>
              </a:ext>
            </a:extLst>
          </p:cNvPr>
          <p:cNvGrpSpPr/>
          <p:nvPr/>
        </p:nvGrpSpPr>
        <p:grpSpPr>
          <a:xfrm>
            <a:off x="6659439" y="4151200"/>
            <a:ext cx="1679648" cy="903232"/>
            <a:chOff x="14747360" y="2127995"/>
            <a:chExt cx="3359295" cy="180646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166CB1-5413-8F40-86A3-D55C4773659A}"/>
                </a:ext>
              </a:extLst>
            </p:cNvPr>
            <p:cNvSpPr txBox="1"/>
            <p:nvPr/>
          </p:nvSpPr>
          <p:spPr>
            <a:xfrm flipH="1">
              <a:off x="14747364" y="2127995"/>
              <a:ext cx="3359291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r>
                <a:rPr lang="en-US" sz="1700" b="1" spc="-15">
                  <a:solidFill>
                    <a:schemeClr val="tx2"/>
                  </a:solidFill>
                  <a:latin typeface="Tahoma"/>
                  <a:ea typeface="Tahoma"/>
                  <a:cs typeface="Tahoma"/>
                </a:rPr>
                <a:t>TIMELINESS</a:t>
              </a:r>
              <a:endParaRPr lang="en-US" sz="1700" b="1" spc="-15">
                <a:solidFill>
                  <a:schemeClr val="tx2"/>
                </a:solidFill>
                <a:latin typeface="Tahoma" panose="020B0604030504040204" pitchFamily="34" charset="0"/>
                <a:ea typeface="Tahoma"/>
                <a:cs typeface="Tahoma" panose="020B060403050404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FC76DA5-7ED1-284F-9E81-5B8C9E93421E}"/>
                </a:ext>
              </a:extLst>
            </p:cNvPr>
            <p:cNvSpPr txBox="1"/>
            <p:nvPr/>
          </p:nvSpPr>
          <p:spPr>
            <a:xfrm flipH="1">
              <a:off x="14747360" y="2878657"/>
              <a:ext cx="3359293" cy="1055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200" b="1" spc="-10">
                  <a:latin typeface="Tahoma" panose="020B0604030504040204" pitchFamily="34" charset="0"/>
                  <a:cs typeface="Tahoma" panose="020B0604030504040204" pitchFamily="34" charset="0"/>
                </a:rPr>
                <a:t>Providing a quality solution 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3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727C9-E9BB-402C-812D-140942FE1ED3}"/>
              </a:ext>
            </a:extLst>
          </p:cNvPr>
          <p:cNvSpPr txBox="1"/>
          <p:nvPr/>
        </p:nvSpPr>
        <p:spPr>
          <a:xfrm>
            <a:off x="726291" y="4339076"/>
            <a:ext cx="5217673" cy="18620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750" b="1" spc="-145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KEY PROJECT TAKEAWAYS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42F03E3-2708-4F47-9173-6CB4DD3AC7F3}"/>
              </a:ext>
            </a:extLst>
          </p:cNvPr>
          <p:cNvSpPr/>
          <p:nvPr/>
        </p:nvSpPr>
        <p:spPr>
          <a:xfrm>
            <a:off x="6605353" y="471523"/>
            <a:ext cx="628307" cy="702407"/>
          </a:xfrm>
          <a:custGeom>
            <a:avLst/>
            <a:gdLst>
              <a:gd name="connsiteX0" fmla="*/ 1919817 w 3839634"/>
              <a:gd name="connsiteY0" fmla="*/ 0 h 4292465"/>
              <a:gd name="connsiteX1" fmla="*/ 2144441 w 3839634"/>
              <a:gd name="connsiteY1" fmla="*/ 61416 h 4292465"/>
              <a:gd name="connsiteX2" fmla="*/ 3611690 w 3839634"/>
              <a:gd name="connsiteY2" fmla="*/ 909064 h 4292465"/>
              <a:gd name="connsiteX3" fmla="*/ 3839634 w 3839634"/>
              <a:gd name="connsiteY3" fmla="*/ 1298584 h 4292465"/>
              <a:gd name="connsiteX4" fmla="*/ 3839634 w 3839634"/>
              <a:gd name="connsiteY4" fmla="*/ 2993881 h 4292465"/>
              <a:gd name="connsiteX5" fmla="*/ 3611690 w 3839634"/>
              <a:gd name="connsiteY5" fmla="*/ 3383401 h 4292465"/>
              <a:gd name="connsiteX6" fmla="*/ 2144441 w 3839634"/>
              <a:gd name="connsiteY6" fmla="*/ 4231049 h 4292465"/>
              <a:gd name="connsiteX7" fmla="*/ 1695193 w 3839634"/>
              <a:gd name="connsiteY7" fmla="*/ 4231049 h 4292465"/>
              <a:gd name="connsiteX8" fmla="*/ 227944 w 3839634"/>
              <a:gd name="connsiteY8" fmla="*/ 3383401 h 4292465"/>
              <a:gd name="connsiteX9" fmla="*/ 0 w 3839634"/>
              <a:gd name="connsiteY9" fmla="*/ 2993881 h 4292465"/>
              <a:gd name="connsiteX10" fmla="*/ 0 w 3839634"/>
              <a:gd name="connsiteY10" fmla="*/ 1298584 h 4292465"/>
              <a:gd name="connsiteX11" fmla="*/ 227944 w 3839634"/>
              <a:gd name="connsiteY11" fmla="*/ 909064 h 4292465"/>
              <a:gd name="connsiteX12" fmla="*/ 1695193 w 3839634"/>
              <a:gd name="connsiteY12" fmla="*/ 61416 h 4292465"/>
              <a:gd name="connsiteX13" fmla="*/ 1919817 w 3839634"/>
              <a:gd name="connsiteY13" fmla="*/ 0 h 429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39634" h="4292465">
                <a:moveTo>
                  <a:pt x="1919817" y="0"/>
                </a:moveTo>
                <a:cubicBezTo>
                  <a:pt x="1997827" y="0"/>
                  <a:pt x="2075836" y="20472"/>
                  <a:pt x="2144441" y="61416"/>
                </a:cubicBezTo>
                <a:lnTo>
                  <a:pt x="3611690" y="909064"/>
                </a:lnTo>
                <a:cubicBezTo>
                  <a:pt x="3753325" y="986526"/>
                  <a:pt x="3839634" y="1137022"/>
                  <a:pt x="3839634" y="1298584"/>
                </a:cubicBezTo>
                <a:lnTo>
                  <a:pt x="3839634" y="2993881"/>
                </a:lnTo>
                <a:cubicBezTo>
                  <a:pt x="3839634" y="3153230"/>
                  <a:pt x="3753325" y="3301513"/>
                  <a:pt x="3611690" y="3383401"/>
                </a:cubicBezTo>
                <a:lnTo>
                  <a:pt x="2144441" y="4231049"/>
                </a:lnTo>
                <a:cubicBezTo>
                  <a:pt x="2007232" y="4312937"/>
                  <a:pt x="1832402" y="4312937"/>
                  <a:pt x="1695193" y="4231049"/>
                </a:cubicBezTo>
                <a:lnTo>
                  <a:pt x="227944" y="3383401"/>
                </a:lnTo>
                <a:cubicBezTo>
                  <a:pt x="88522" y="3301513"/>
                  <a:pt x="0" y="3153230"/>
                  <a:pt x="0" y="2993881"/>
                </a:cubicBezTo>
                <a:lnTo>
                  <a:pt x="0" y="1298584"/>
                </a:lnTo>
                <a:cubicBezTo>
                  <a:pt x="0" y="1137022"/>
                  <a:pt x="88522" y="986526"/>
                  <a:pt x="227944" y="909064"/>
                </a:cubicBezTo>
                <a:lnTo>
                  <a:pt x="1695193" y="61416"/>
                </a:lnTo>
                <a:cubicBezTo>
                  <a:pt x="1763798" y="20472"/>
                  <a:pt x="1841807" y="0"/>
                  <a:pt x="1919817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square" lIns="45000" tIns="22500" rIns="45000" bIns="22500" anchor="ctr" anchorCtr="1" compatLnSpc="0">
            <a:noAutofit/>
          </a:bodyPr>
          <a:lstStyle/>
          <a:p>
            <a:pPr hangingPunct="0"/>
            <a:endParaRPr lang="en-US" sz="900" b="1">
              <a:latin typeface="Tahoma" panose="020B0604030504040204" pitchFamily="34" charset="0"/>
              <a:ea typeface="Microsoft YaHei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AB4EC38-C8BB-4402-81A3-593067B6F772}"/>
              </a:ext>
            </a:extLst>
          </p:cNvPr>
          <p:cNvSpPr/>
          <p:nvPr/>
        </p:nvSpPr>
        <p:spPr>
          <a:xfrm>
            <a:off x="6605353" y="1774660"/>
            <a:ext cx="628307" cy="702407"/>
          </a:xfrm>
          <a:custGeom>
            <a:avLst/>
            <a:gdLst>
              <a:gd name="connsiteX0" fmla="*/ 1919817 w 3839634"/>
              <a:gd name="connsiteY0" fmla="*/ 0 h 4292465"/>
              <a:gd name="connsiteX1" fmla="*/ 2144441 w 3839634"/>
              <a:gd name="connsiteY1" fmla="*/ 61416 h 4292465"/>
              <a:gd name="connsiteX2" fmla="*/ 3611690 w 3839634"/>
              <a:gd name="connsiteY2" fmla="*/ 909064 h 4292465"/>
              <a:gd name="connsiteX3" fmla="*/ 3839634 w 3839634"/>
              <a:gd name="connsiteY3" fmla="*/ 1298584 h 4292465"/>
              <a:gd name="connsiteX4" fmla="*/ 3839634 w 3839634"/>
              <a:gd name="connsiteY4" fmla="*/ 2993881 h 4292465"/>
              <a:gd name="connsiteX5" fmla="*/ 3611690 w 3839634"/>
              <a:gd name="connsiteY5" fmla="*/ 3383401 h 4292465"/>
              <a:gd name="connsiteX6" fmla="*/ 2144441 w 3839634"/>
              <a:gd name="connsiteY6" fmla="*/ 4231049 h 4292465"/>
              <a:gd name="connsiteX7" fmla="*/ 1695193 w 3839634"/>
              <a:gd name="connsiteY7" fmla="*/ 4231049 h 4292465"/>
              <a:gd name="connsiteX8" fmla="*/ 227944 w 3839634"/>
              <a:gd name="connsiteY8" fmla="*/ 3383401 h 4292465"/>
              <a:gd name="connsiteX9" fmla="*/ 0 w 3839634"/>
              <a:gd name="connsiteY9" fmla="*/ 2993881 h 4292465"/>
              <a:gd name="connsiteX10" fmla="*/ 0 w 3839634"/>
              <a:gd name="connsiteY10" fmla="*/ 1298584 h 4292465"/>
              <a:gd name="connsiteX11" fmla="*/ 227944 w 3839634"/>
              <a:gd name="connsiteY11" fmla="*/ 909064 h 4292465"/>
              <a:gd name="connsiteX12" fmla="*/ 1695193 w 3839634"/>
              <a:gd name="connsiteY12" fmla="*/ 61416 h 4292465"/>
              <a:gd name="connsiteX13" fmla="*/ 1919817 w 3839634"/>
              <a:gd name="connsiteY13" fmla="*/ 0 h 429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39634" h="4292465">
                <a:moveTo>
                  <a:pt x="1919817" y="0"/>
                </a:moveTo>
                <a:cubicBezTo>
                  <a:pt x="1997827" y="0"/>
                  <a:pt x="2075836" y="20472"/>
                  <a:pt x="2144441" y="61416"/>
                </a:cubicBezTo>
                <a:lnTo>
                  <a:pt x="3611690" y="909064"/>
                </a:lnTo>
                <a:cubicBezTo>
                  <a:pt x="3753325" y="986526"/>
                  <a:pt x="3839634" y="1137022"/>
                  <a:pt x="3839634" y="1298584"/>
                </a:cubicBezTo>
                <a:lnTo>
                  <a:pt x="3839634" y="2993881"/>
                </a:lnTo>
                <a:cubicBezTo>
                  <a:pt x="3839634" y="3153230"/>
                  <a:pt x="3753325" y="3301513"/>
                  <a:pt x="3611690" y="3383401"/>
                </a:cubicBezTo>
                <a:lnTo>
                  <a:pt x="2144441" y="4231049"/>
                </a:lnTo>
                <a:cubicBezTo>
                  <a:pt x="2007232" y="4312937"/>
                  <a:pt x="1832402" y="4312937"/>
                  <a:pt x="1695193" y="4231049"/>
                </a:cubicBezTo>
                <a:lnTo>
                  <a:pt x="227944" y="3383401"/>
                </a:lnTo>
                <a:cubicBezTo>
                  <a:pt x="88522" y="3301513"/>
                  <a:pt x="0" y="3153230"/>
                  <a:pt x="0" y="2993881"/>
                </a:cubicBezTo>
                <a:lnTo>
                  <a:pt x="0" y="1298584"/>
                </a:lnTo>
                <a:cubicBezTo>
                  <a:pt x="0" y="1137022"/>
                  <a:pt x="88522" y="986526"/>
                  <a:pt x="227944" y="909064"/>
                </a:cubicBezTo>
                <a:lnTo>
                  <a:pt x="1695193" y="61416"/>
                </a:lnTo>
                <a:cubicBezTo>
                  <a:pt x="1763798" y="20472"/>
                  <a:pt x="1841807" y="0"/>
                  <a:pt x="1919817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square" lIns="45000" tIns="22500" rIns="45000" bIns="22500" anchor="ctr" anchorCtr="1" compatLnSpc="0">
            <a:noAutofit/>
          </a:bodyPr>
          <a:lstStyle/>
          <a:p>
            <a:pPr hangingPunct="0"/>
            <a:endParaRPr lang="en-US" sz="900" b="1">
              <a:latin typeface="Tahoma" panose="020B0604030504040204" pitchFamily="34" charset="0"/>
              <a:ea typeface="Microsoft YaHei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87E495-4420-4B4D-ADE5-4BDB6B2A6840}"/>
              </a:ext>
            </a:extLst>
          </p:cNvPr>
          <p:cNvSpPr/>
          <p:nvPr/>
        </p:nvSpPr>
        <p:spPr>
          <a:xfrm>
            <a:off x="6605353" y="3077797"/>
            <a:ext cx="628307" cy="702407"/>
          </a:xfrm>
          <a:custGeom>
            <a:avLst/>
            <a:gdLst>
              <a:gd name="connsiteX0" fmla="*/ 1919817 w 3839634"/>
              <a:gd name="connsiteY0" fmla="*/ 0 h 4292465"/>
              <a:gd name="connsiteX1" fmla="*/ 2144441 w 3839634"/>
              <a:gd name="connsiteY1" fmla="*/ 61416 h 4292465"/>
              <a:gd name="connsiteX2" fmla="*/ 3611690 w 3839634"/>
              <a:gd name="connsiteY2" fmla="*/ 909064 h 4292465"/>
              <a:gd name="connsiteX3" fmla="*/ 3839634 w 3839634"/>
              <a:gd name="connsiteY3" fmla="*/ 1298584 h 4292465"/>
              <a:gd name="connsiteX4" fmla="*/ 3839634 w 3839634"/>
              <a:gd name="connsiteY4" fmla="*/ 2993881 h 4292465"/>
              <a:gd name="connsiteX5" fmla="*/ 3611690 w 3839634"/>
              <a:gd name="connsiteY5" fmla="*/ 3383401 h 4292465"/>
              <a:gd name="connsiteX6" fmla="*/ 2144441 w 3839634"/>
              <a:gd name="connsiteY6" fmla="*/ 4231049 h 4292465"/>
              <a:gd name="connsiteX7" fmla="*/ 1695193 w 3839634"/>
              <a:gd name="connsiteY7" fmla="*/ 4231049 h 4292465"/>
              <a:gd name="connsiteX8" fmla="*/ 227944 w 3839634"/>
              <a:gd name="connsiteY8" fmla="*/ 3383401 h 4292465"/>
              <a:gd name="connsiteX9" fmla="*/ 0 w 3839634"/>
              <a:gd name="connsiteY9" fmla="*/ 2993881 h 4292465"/>
              <a:gd name="connsiteX10" fmla="*/ 0 w 3839634"/>
              <a:gd name="connsiteY10" fmla="*/ 1298584 h 4292465"/>
              <a:gd name="connsiteX11" fmla="*/ 227944 w 3839634"/>
              <a:gd name="connsiteY11" fmla="*/ 909064 h 4292465"/>
              <a:gd name="connsiteX12" fmla="*/ 1695193 w 3839634"/>
              <a:gd name="connsiteY12" fmla="*/ 61416 h 4292465"/>
              <a:gd name="connsiteX13" fmla="*/ 1919817 w 3839634"/>
              <a:gd name="connsiteY13" fmla="*/ 0 h 429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39634" h="4292465">
                <a:moveTo>
                  <a:pt x="1919817" y="0"/>
                </a:moveTo>
                <a:cubicBezTo>
                  <a:pt x="1997827" y="0"/>
                  <a:pt x="2075836" y="20472"/>
                  <a:pt x="2144441" y="61416"/>
                </a:cubicBezTo>
                <a:lnTo>
                  <a:pt x="3611690" y="909064"/>
                </a:lnTo>
                <a:cubicBezTo>
                  <a:pt x="3753325" y="986526"/>
                  <a:pt x="3839634" y="1137022"/>
                  <a:pt x="3839634" y="1298584"/>
                </a:cubicBezTo>
                <a:lnTo>
                  <a:pt x="3839634" y="2993881"/>
                </a:lnTo>
                <a:cubicBezTo>
                  <a:pt x="3839634" y="3153230"/>
                  <a:pt x="3753325" y="3301513"/>
                  <a:pt x="3611690" y="3383401"/>
                </a:cubicBezTo>
                <a:lnTo>
                  <a:pt x="2144441" y="4231049"/>
                </a:lnTo>
                <a:cubicBezTo>
                  <a:pt x="2007232" y="4312937"/>
                  <a:pt x="1832402" y="4312937"/>
                  <a:pt x="1695193" y="4231049"/>
                </a:cubicBezTo>
                <a:lnTo>
                  <a:pt x="227944" y="3383401"/>
                </a:lnTo>
                <a:cubicBezTo>
                  <a:pt x="88522" y="3301513"/>
                  <a:pt x="0" y="3153230"/>
                  <a:pt x="0" y="2993881"/>
                </a:cubicBezTo>
                <a:lnTo>
                  <a:pt x="0" y="1298584"/>
                </a:lnTo>
                <a:cubicBezTo>
                  <a:pt x="0" y="1137022"/>
                  <a:pt x="88522" y="986526"/>
                  <a:pt x="227944" y="909064"/>
                </a:cubicBezTo>
                <a:lnTo>
                  <a:pt x="1695193" y="61416"/>
                </a:lnTo>
                <a:cubicBezTo>
                  <a:pt x="1763798" y="20472"/>
                  <a:pt x="1841807" y="0"/>
                  <a:pt x="1919817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square" lIns="45000" tIns="22500" rIns="45000" bIns="22500" anchor="ctr" anchorCtr="1" compatLnSpc="0">
            <a:noAutofit/>
          </a:bodyPr>
          <a:lstStyle/>
          <a:p>
            <a:pPr hangingPunct="0"/>
            <a:endParaRPr lang="en-US" sz="900" b="1">
              <a:latin typeface="Tahoma" panose="020B0604030504040204" pitchFamily="34" charset="0"/>
              <a:ea typeface="Microsoft YaHe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B18CF59-BD84-4448-BFCE-DEB2458BF60E}"/>
              </a:ext>
            </a:extLst>
          </p:cNvPr>
          <p:cNvSpPr/>
          <p:nvPr/>
        </p:nvSpPr>
        <p:spPr>
          <a:xfrm>
            <a:off x="6605353" y="4380934"/>
            <a:ext cx="628307" cy="702407"/>
          </a:xfrm>
          <a:custGeom>
            <a:avLst/>
            <a:gdLst>
              <a:gd name="connsiteX0" fmla="*/ 1919817 w 3839634"/>
              <a:gd name="connsiteY0" fmla="*/ 0 h 4292465"/>
              <a:gd name="connsiteX1" fmla="*/ 2144441 w 3839634"/>
              <a:gd name="connsiteY1" fmla="*/ 61416 h 4292465"/>
              <a:gd name="connsiteX2" fmla="*/ 3611690 w 3839634"/>
              <a:gd name="connsiteY2" fmla="*/ 909064 h 4292465"/>
              <a:gd name="connsiteX3" fmla="*/ 3839634 w 3839634"/>
              <a:gd name="connsiteY3" fmla="*/ 1298584 h 4292465"/>
              <a:gd name="connsiteX4" fmla="*/ 3839634 w 3839634"/>
              <a:gd name="connsiteY4" fmla="*/ 2993881 h 4292465"/>
              <a:gd name="connsiteX5" fmla="*/ 3611690 w 3839634"/>
              <a:gd name="connsiteY5" fmla="*/ 3383401 h 4292465"/>
              <a:gd name="connsiteX6" fmla="*/ 2144441 w 3839634"/>
              <a:gd name="connsiteY6" fmla="*/ 4231049 h 4292465"/>
              <a:gd name="connsiteX7" fmla="*/ 1695193 w 3839634"/>
              <a:gd name="connsiteY7" fmla="*/ 4231049 h 4292465"/>
              <a:gd name="connsiteX8" fmla="*/ 227944 w 3839634"/>
              <a:gd name="connsiteY8" fmla="*/ 3383401 h 4292465"/>
              <a:gd name="connsiteX9" fmla="*/ 0 w 3839634"/>
              <a:gd name="connsiteY9" fmla="*/ 2993881 h 4292465"/>
              <a:gd name="connsiteX10" fmla="*/ 0 w 3839634"/>
              <a:gd name="connsiteY10" fmla="*/ 1298584 h 4292465"/>
              <a:gd name="connsiteX11" fmla="*/ 227944 w 3839634"/>
              <a:gd name="connsiteY11" fmla="*/ 909064 h 4292465"/>
              <a:gd name="connsiteX12" fmla="*/ 1695193 w 3839634"/>
              <a:gd name="connsiteY12" fmla="*/ 61416 h 4292465"/>
              <a:gd name="connsiteX13" fmla="*/ 1919817 w 3839634"/>
              <a:gd name="connsiteY13" fmla="*/ 0 h 429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39634" h="4292465">
                <a:moveTo>
                  <a:pt x="1919817" y="0"/>
                </a:moveTo>
                <a:cubicBezTo>
                  <a:pt x="1997827" y="0"/>
                  <a:pt x="2075836" y="20472"/>
                  <a:pt x="2144441" y="61416"/>
                </a:cubicBezTo>
                <a:lnTo>
                  <a:pt x="3611690" y="909064"/>
                </a:lnTo>
                <a:cubicBezTo>
                  <a:pt x="3753325" y="986526"/>
                  <a:pt x="3839634" y="1137022"/>
                  <a:pt x="3839634" y="1298584"/>
                </a:cubicBezTo>
                <a:lnTo>
                  <a:pt x="3839634" y="2993881"/>
                </a:lnTo>
                <a:cubicBezTo>
                  <a:pt x="3839634" y="3153230"/>
                  <a:pt x="3753325" y="3301513"/>
                  <a:pt x="3611690" y="3383401"/>
                </a:cubicBezTo>
                <a:lnTo>
                  <a:pt x="2144441" y="4231049"/>
                </a:lnTo>
                <a:cubicBezTo>
                  <a:pt x="2007232" y="4312937"/>
                  <a:pt x="1832402" y="4312937"/>
                  <a:pt x="1695193" y="4231049"/>
                </a:cubicBezTo>
                <a:lnTo>
                  <a:pt x="227944" y="3383401"/>
                </a:lnTo>
                <a:cubicBezTo>
                  <a:pt x="88522" y="3301513"/>
                  <a:pt x="0" y="3153230"/>
                  <a:pt x="0" y="2993881"/>
                </a:cubicBezTo>
                <a:lnTo>
                  <a:pt x="0" y="1298584"/>
                </a:lnTo>
                <a:cubicBezTo>
                  <a:pt x="0" y="1137022"/>
                  <a:pt x="88522" y="986526"/>
                  <a:pt x="227944" y="909064"/>
                </a:cubicBezTo>
                <a:lnTo>
                  <a:pt x="1695193" y="61416"/>
                </a:lnTo>
                <a:cubicBezTo>
                  <a:pt x="1763798" y="20472"/>
                  <a:pt x="1841807" y="0"/>
                  <a:pt x="1919817" y="0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square" lIns="45000" tIns="22500" rIns="45000" bIns="22500" anchor="ctr" anchorCtr="1" compatLnSpc="0">
            <a:noAutofit/>
          </a:bodyPr>
          <a:lstStyle/>
          <a:p>
            <a:pPr hangingPunct="0"/>
            <a:endParaRPr lang="en-US" sz="900" b="1">
              <a:latin typeface="Tahoma" panose="020B0604030504040204" pitchFamily="34" charset="0"/>
              <a:ea typeface="Microsoft YaHe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FBC2735-4C79-4254-B0A8-E3FD0EDEC266}"/>
              </a:ext>
            </a:extLst>
          </p:cNvPr>
          <p:cNvSpPr/>
          <p:nvPr/>
        </p:nvSpPr>
        <p:spPr>
          <a:xfrm>
            <a:off x="6605353" y="5684071"/>
            <a:ext cx="628307" cy="702407"/>
          </a:xfrm>
          <a:custGeom>
            <a:avLst/>
            <a:gdLst>
              <a:gd name="connsiteX0" fmla="*/ 1919817 w 3839634"/>
              <a:gd name="connsiteY0" fmla="*/ 0 h 4292465"/>
              <a:gd name="connsiteX1" fmla="*/ 2144441 w 3839634"/>
              <a:gd name="connsiteY1" fmla="*/ 61416 h 4292465"/>
              <a:gd name="connsiteX2" fmla="*/ 3611690 w 3839634"/>
              <a:gd name="connsiteY2" fmla="*/ 909064 h 4292465"/>
              <a:gd name="connsiteX3" fmla="*/ 3839634 w 3839634"/>
              <a:gd name="connsiteY3" fmla="*/ 1298584 h 4292465"/>
              <a:gd name="connsiteX4" fmla="*/ 3839634 w 3839634"/>
              <a:gd name="connsiteY4" fmla="*/ 2993881 h 4292465"/>
              <a:gd name="connsiteX5" fmla="*/ 3611690 w 3839634"/>
              <a:gd name="connsiteY5" fmla="*/ 3383401 h 4292465"/>
              <a:gd name="connsiteX6" fmla="*/ 2144441 w 3839634"/>
              <a:gd name="connsiteY6" fmla="*/ 4231049 h 4292465"/>
              <a:gd name="connsiteX7" fmla="*/ 1695193 w 3839634"/>
              <a:gd name="connsiteY7" fmla="*/ 4231049 h 4292465"/>
              <a:gd name="connsiteX8" fmla="*/ 227944 w 3839634"/>
              <a:gd name="connsiteY8" fmla="*/ 3383401 h 4292465"/>
              <a:gd name="connsiteX9" fmla="*/ 0 w 3839634"/>
              <a:gd name="connsiteY9" fmla="*/ 2993881 h 4292465"/>
              <a:gd name="connsiteX10" fmla="*/ 0 w 3839634"/>
              <a:gd name="connsiteY10" fmla="*/ 1298584 h 4292465"/>
              <a:gd name="connsiteX11" fmla="*/ 227944 w 3839634"/>
              <a:gd name="connsiteY11" fmla="*/ 909064 h 4292465"/>
              <a:gd name="connsiteX12" fmla="*/ 1695193 w 3839634"/>
              <a:gd name="connsiteY12" fmla="*/ 61416 h 4292465"/>
              <a:gd name="connsiteX13" fmla="*/ 1919817 w 3839634"/>
              <a:gd name="connsiteY13" fmla="*/ 0 h 429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39634" h="4292465">
                <a:moveTo>
                  <a:pt x="1919817" y="0"/>
                </a:moveTo>
                <a:cubicBezTo>
                  <a:pt x="1997827" y="0"/>
                  <a:pt x="2075836" y="20472"/>
                  <a:pt x="2144441" y="61416"/>
                </a:cubicBezTo>
                <a:lnTo>
                  <a:pt x="3611690" y="909064"/>
                </a:lnTo>
                <a:cubicBezTo>
                  <a:pt x="3753325" y="986526"/>
                  <a:pt x="3839634" y="1137022"/>
                  <a:pt x="3839634" y="1298584"/>
                </a:cubicBezTo>
                <a:lnTo>
                  <a:pt x="3839634" y="2993881"/>
                </a:lnTo>
                <a:cubicBezTo>
                  <a:pt x="3839634" y="3153230"/>
                  <a:pt x="3753325" y="3301513"/>
                  <a:pt x="3611690" y="3383401"/>
                </a:cubicBezTo>
                <a:lnTo>
                  <a:pt x="2144441" y="4231049"/>
                </a:lnTo>
                <a:cubicBezTo>
                  <a:pt x="2007232" y="4312937"/>
                  <a:pt x="1832402" y="4312937"/>
                  <a:pt x="1695193" y="4231049"/>
                </a:cubicBezTo>
                <a:lnTo>
                  <a:pt x="227944" y="3383401"/>
                </a:lnTo>
                <a:cubicBezTo>
                  <a:pt x="88522" y="3301513"/>
                  <a:pt x="0" y="3153230"/>
                  <a:pt x="0" y="2993881"/>
                </a:cubicBezTo>
                <a:lnTo>
                  <a:pt x="0" y="1298584"/>
                </a:lnTo>
                <a:cubicBezTo>
                  <a:pt x="0" y="1137022"/>
                  <a:pt x="88522" y="986526"/>
                  <a:pt x="227944" y="909064"/>
                </a:cubicBezTo>
                <a:lnTo>
                  <a:pt x="1695193" y="61416"/>
                </a:lnTo>
                <a:cubicBezTo>
                  <a:pt x="1763798" y="20472"/>
                  <a:pt x="1841807" y="0"/>
                  <a:pt x="1919817" y="0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square" lIns="45000" tIns="22500" rIns="45000" bIns="22500" anchor="ctr" anchorCtr="1" compatLnSpc="0">
            <a:noAutofit/>
          </a:bodyPr>
          <a:lstStyle/>
          <a:p>
            <a:pPr hangingPunct="0"/>
            <a:endParaRPr lang="en-US" sz="900" b="1">
              <a:latin typeface="Tahoma" panose="020B0604030504040204" pitchFamily="34" charset="0"/>
              <a:ea typeface="Microsoft YaHei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C5409-CF31-4EF1-B2AA-81AEB4DF1B32}"/>
              </a:ext>
            </a:extLst>
          </p:cNvPr>
          <p:cNvSpPr txBox="1"/>
          <p:nvPr/>
        </p:nvSpPr>
        <p:spPr>
          <a:xfrm>
            <a:off x="7562388" y="570352"/>
            <a:ext cx="3711201" cy="5047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-10">
                <a:latin typeface="Open Sans Light"/>
                <a:ea typeface="Open Sans Light"/>
                <a:cs typeface="Open Sans Light"/>
              </a:rPr>
              <a:t>Learning Teamwork Strategy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4F2EA-E536-411E-92D1-DA115ECF50D3}"/>
              </a:ext>
            </a:extLst>
          </p:cNvPr>
          <p:cNvSpPr txBox="1"/>
          <p:nvPr/>
        </p:nvSpPr>
        <p:spPr>
          <a:xfrm>
            <a:off x="7562388" y="1873489"/>
            <a:ext cx="3626980" cy="5047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-10">
                <a:latin typeface="Open Sans Light"/>
                <a:ea typeface="Open Sans Light"/>
                <a:cs typeface="Open Sans Light"/>
              </a:rPr>
              <a:t>Presenting at a High-Level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698613-EC75-4F3A-BCB4-F7D68AE1FFD1}"/>
              </a:ext>
            </a:extLst>
          </p:cNvPr>
          <p:cNvSpPr txBox="1"/>
          <p:nvPr/>
        </p:nvSpPr>
        <p:spPr>
          <a:xfrm>
            <a:off x="7562388" y="3263156"/>
            <a:ext cx="2899605" cy="33169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spc="-10">
                <a:latin typeface="Open Sans Light"/>
                <a:ea typeface="Open Sans Light"/>
                <a:cs typeface="Open Sans Light"/>
              </a:rPr>
              <a:t>New Technological Skills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EEAC-B125-4480-B4CC-70D67C6F6B02}"/>
              </a:ext>
            </a:extLst>
          </p:cNvPr>
          <p:cNvSpPr txBox="1"/>
          <p:nvPr/>
        </p:nvSpPr>
        <p:spPr>
          <a:xfrm>
            <a:off x="7562388" y="4566293"/>
            <a:ext cx="2899605" cy="33169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spc="-10">
                <a:latin typeface="Open Sans Light"/>
                <a:ea typeface="Open Sans Light"/>
                <a:cs typeface="Open Sans Light"/>
              </a:rPr>
              <a:t>Workforce Preparation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E0419-E5AA-421A-88A7-630B769AD2B0}"/>
              </a:ext>
            </a:extLst>
          </p:cNvPr>
          <p:cNvSpPr txBox="1"/>
          <p:nvPr/>
        </p:nvSpPr>
        <p:spPr>
          <a:xfrm>
            <a:off x="7562388" y="5869430"/>
            <a:ext cx="2899605" cy="33169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spc="-10">
                <a:latin typeface="Open Sans Light"/>
                <a:ea typeface="Open Sans Light"/>
                <a:cs typeface="Open Sans Light"/>
              </a:rPr>
              <a:t>Career Planning</a:t>
            </a:r>
          </a:p>
        </p:txBody>
      </p:sp>
      <p:pic>
        <p:nvPicPr>
          <p:cNvPr id="8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AC2EC282-9C22-4580-9D28-786F2453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85" y="433847"/>
            <a:ext cx="3050241" cy="396464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5C6E57-12B0-42CA-9FC4-F7A3E5E0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52B02-1B9C-A34B-8991-E8BD393B3E4B}"/>
              </a:ext>
            </a:extLst>
          </p:cNvPr>
          <p:cNvSpPr txBox="1"/>
          <p:nvPr/>
        </p:nvSpPr>
        <p:spPr>
          <a:xfrm>
            <a:off x="3725800" y="323025"/>
            <a:ext cx="4740400" cy="63094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sz="3500" b="1" spc="150">
                <a:solidFill>
                  <a:schemeClr val="tx2"/>
                </a:solidFill>
                <a:latin typeface="Tahoma" panose="020B0604030504040204" pitchFamily="34" charset="0"/>
                <a:ea typeface="Source Sans Pro" panose="020B0503030403020204" pitchFamily="34" charset="0"/>
                <a:cs typeface="Lato Heavy" panose="020F0502020204030203" pitchFamily="34" charset="0"/>
              </a:rPr>
              <a:t>TEAM REFLECTION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72FE1-6A04-414A-B5DB-B20CDCD21DD2}"/>
              </a:ext>
            </a:extLst>
          </p:cNvPr>
          <p:cNvSpPr txBox="1">
            <a:spLocks/>
          </p:cNvSpPr>
          <p:nvPr/>
        </p:nvSpPr>
        <p:spPr>
          <a:xfrm>
            <a:off x="3789606" y="924896"/>
            <a:ext cx="4612801" cy="230832"/>
          </a:xfrm>
          <a:prstGeom prst="rect">
            <a:avLst/>
          </a:prstGeom>
        </p:spPr>
        <p:txBody>
          <a:bodyPr vert="horz" wrap="non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b="1" spc="6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INDIVIDUAL LESSONS LEARNED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B2D7C4-6A71-4940-A626-F13BC4B75F1F}"/>
              </a:ext>
            </a:extLst>
          </p:cNvPr>
          <p:cNvGrpSpPr/>
          <p:nvPr/>
        </p:nvGrpSpPr>
        <p:grpSpPr>
          <a:xfrm>
            <a:off x="2664652" y="1566438"/>
            <a:ext cx="7097510" cy="4910563"/>
            <a:chOff x="5326128" y="3132875"/>
            <a:chExt cx="14195020" cy="982112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926781-A448-BB4E-811B-2497622C0A68}"/>
                </a:ext>
              </a:extLst>
            </p:cNvPr>
            <p:cNvSpPr/>
            <p:nvPr/>
          </p:nvSpPr>
          <p:spPr>
            <a:xfrm>
              <a:off x="5326128" y="3142859"/>
              <a:ext cx="126632" cy="282478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99000">
                  <a:schemeClr val="accent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Calibri Light" panose="020F030202020403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7FF813E-C68F-2C4E-B17C-CCB3285987DE}"/>
                </a:ext>
              </a:extLst>
            </p:cNvPr>
            <p:cNvGrpSpPr/>
            <p:nvPr/>
          </p:nvGrpSpPr>
          <p:grpSpPr>
            <a:xfrm>
              <a:off x="8568881" y="3132875"/>
              <a:ext cx="10937311" cy="1804306"/>
              <a:chOff x="2625281" y="8139785"/>
              <a:chExt cx="10937311" cy="180430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27569C-1CFC-E547-8630-1DFA2BD6181B}"/>
                  </a:ext>
                </a:extLst>
              </p:cNvPr>
              <p:cNvSpPr txBox="1"/>
              <p:nvPr/>
            </p:nvSpPr>
            <p:spPr>
              <a:xfrm>
                <a:off x="2625281" y="8139785"/>
                <a:ext cx="2459648" cy="677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b">
                <a:spAutoFit/>
              </a:bodyPr>
              <a:lstStyle/>
              <a:p>
                <a:r>
                  <a:rPr lang="en-US" sz="1600" spc="75">
                    <a:solidFill>
                      <a:schemeClr val="tx2"/>
                    </a:solidFill>
                    <a:latin typeface="Open Sans Light" panose="020B0306030504020204" pitchFamily="34" charset="0"/>
                    <a:ea typeface="Source Sans Pro" panose="020B0503030403020204" pitchFamily="34" charset="0"/>
                    <a:cs typeface="Lato Heavy" panose="020F0502020204030203" pitchFamily="34" charset="0"/>
                  </a:rPr>
                  <a:t>ANGEL VO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836A75-6FEA-0440-85FE-D56582E6D5F9}"/>
                  </a:ext>
                </a:extLst>
              </p:cNvPr>
              <p:cNvSpPr txBox="1"/>
              <p:nvPr/>
            </p:nvSpPr>
            <p:spPr>
              <a:xfrm>
                <a:off x="2625281" y="8814511"/>
                <a:ext cx="2142254" cy="58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b">
                <a:spAutoFit/>
              </a:bodyPr>
              <a:lstStyle/>
              <a:p>
                <a:r>
                  <a:rPr lang="en-US" sz="1300" spc="25">
                    <a:solidFill>
                      <a:schemeClr val="accent2"/>
                    </a:solidFill>
                    <a:latin typeface="Open Sans Light" panose="020B0306030504020204" pitchFamily="34" charset="0"/>
                    <a:ea typeface="Source Sans Pro" panose="020B0503030403020204" pitchFamily="34" charset="0"/>
                    <a:cs typeface="Lato Heavy" panose="020F0502020204030203" pitchFamily="34" charset="0"/>
                  </a:rPr>
                  <a:t>TEAM LEAD</a:t>
                </a:r>
              </a:p>
            </p:txBody>
          </p:sp>
          <p:sp>
            <p:nvSpPr>
              <p:cNvPr id="31" name="Subtitle 2">
                <a:extLst>
                  <a:ext uri="{FF2B5EF4-FFF2-40B4-BE49-F238E27FC236}">
                    <a16:creationId xmlns:a16="http://schemas.microsoft.com/office/drawing/2014/main" id="{25B6D662-DEFC-A248-A4C4-348FEDCD21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5281" y="9374705"/>
                <a:ext cx="10937311" cy="569386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2000"/>
                  </a:lnSpc>
                  <a:spcBef>
                    <a:spcPts val="600"/>
                  </a:spcBef>
                </a:pPr>
                <a:r>
                  <a:rPr lang="en-US" sz="1200">
                    <a:ea typeface="Open Sans Light"/>
                  </a:rPr>
                  <a:t>https://www.linkedin.com/in/angel-</a:t>
                </a:r>
                <a:r>
                  <a:rPr lang="en-US" sz="1200" err="1">
                    <a:ea typeface="Open Sans Light"/>
                  </a:rPr>
                  <a:t>marie</a:t>
                </a:r>
                <a:r>
                  <a:rPr lang="en-US" sz="1200">
                    <a:ea typeface="Open Sans Light"/>
                  </a:rPr>
                  <a:t>-</a:t>
                </a:r>
                <a:r>
                  <a:rPr lang="en-US" sz="1200" err="1">
                    <a:ea typeface="Open Sans Light"/>
                  </a:rPr>
                  <a:t>vo</a:t>
                </a:r>
                <a:r>
                  <a:rPr lang="en-US" sz="1200">
                    <a:ea typeface="Open Sans Light"/>
                  </a:rPr>
                  <a:t>/</a:t>
                </a:r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26EA74-437D-FC4E-A4B2-79AC235CFE39}"/>
                </a:ext>
              </a:extLst>
            </p:cNvPr>
            <p:cNvGrpSpPr/>
            <p:nvPr/>
          </p:nvGrpSpPr>
          <p:grpSpPr>
            <a:xfrm>
              <a:off x="8568881" y="6636037"/>
              <a:ext cx="4116898" cy="1263420"/>
              <a:chOff x="8568881" y="6718255"/>
              <a:chExt cx="4116898" cy="12634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BD6661-9870-1A4D-9435-60C836FB8504}"/>
                  </a:ext>
                </a:extLst>
              </p:cNvPr>
              <p:cNvSpPr txBox="1"/>
              <p:nvPr/>
            </p:nvSpPr>
            <p:spPr>
              <a:xfrm>
                <a:off x="8568881" y="6718255"/>
                <a:ext cx="3052760" cy="677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b">
                <a:spAutoFit/>
              </a:bodyPr>
              <a:lstStyle/>
              <a:p>
                <a:r>
                  <a:rPr lang="en-US" sz="1600" spc="75">
                    <a:solidFill>
                      <a:schemeClr val="tx2"/>
                    </a:solidFill>
                    <a:latin typeface="Open Sans Light" panose="020B0306030504020204" pitchFamily="34" charset="0"/>
                    <a:ea typeface="Source Sans Pro" panose="020B0503030403020204" pitchFamily="34" charset="0"/>
                    <a:cs typeface="Lato Heavy" panose="020F0502020204030203" pitchFamily="34" charset="0"/>
                  </a:rPr>
                  <a:t>DANIEL PARK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F86C78-E4A2-BC46-826A-E3C21C35AB69}"/>
                  </a:ext>
                </a:extLst>
              </p:cNvPr>
              <p:cNvSpPr txBox="1"/>
              <p:nvPr/>
            </p:nvSpPr>
            <p:spPr>
              <a:xfrm>
                <a:off x="8568881" y="7396899"/>
                <a:ext cx="4116898" cy="58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b">
                <a:spAutoFit/>
              </a:bodyPr>
              <a:lstStyle/>
              <a:p>
                <a:r>
                  <a:rPr lang="en-US" sz="1300" spc="25">
                    <a:solidFill>
                      <a:schemeClr val="accent2"/>
                    </a:solidFill>
                    <a:latin typeface="Open Sans Light"/>
                    <a:ea typeface="Source Sans Pro"/>
                    <a:cs typeface="Lato Heavy" panose="020F0502020204030203" pitchFamily="34" charset="0"/>
                  </a:rPr>
                  <a:t>PROJECT PLAN TRACKER</a:t>
                </a:r>
                <a:endParaRPr lang="en-US" sz="1300" spc="25">
                  <a:solidFill>
                    <a:schemeClr val="accent2"/>
                  </a:solidFill>
                  <a:latin typeface="Open Sans Light" panose="020B0306030504020204" pitchFamily="34" charset="0"/>
                  <a:ea typeface="Source Sans Pro" panose="020B0503030403020204" pitchFamily="34" charset="0"/>
                  <a:cs typeface="Lato Heavy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FA55BC5-23BB-8943-BC29-161E69AFA663}"/>
                </a:ext>
              </a:extLst>
            </p:cNvPr>
            <p:cNvGrpSpPr/>
            <p:nvPr/>
          </p:nvGrpSpPr>
          <p:grpSpPr>
            <a:xfrm>
              <a:off x="8573513" y="7797843"/>
              <a:ext cx="10947635" cy="3608368"/>
              <a:chOff x="8573513" y="7977665"/>
              <a:chExt cx="10947635" cy="360836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264E9C-598D-474A-8882-3152D1B42085}"/>
                  </a:ext>
                </a:extLst>
              </p:cNvPr>
              <p:cNvSpPr txBox="1"/>
              <p:nvPr/>
            </p:nvSpPr>
            <p:spPr>
              <a:xfrm>
                <a:off x="8573513" y="10286863"/>
                <a:ext cx="3498394" cy="677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b">
                <a:spAutoFit/>
              </a:bodyPr>
              <a:lstStyle/>
              <a:p>
                <a:r>
                  <a:rPr lang="en-US" sz="1600" spc="75">
                    <a:solidFill>
                      <a:schemeClr val="tx2"/>
                    </a:solidFill>
                    <a:latin typeface="Open Sans Light" panose="020B0306030504020204" pitchFamily="34" charset="0"/>
                    <a:ea typeface="Source Sans Pro" panose="020B0503030403020204" pitchFamily="34" charset="0"/>
                    <a:cs typeface="Lato Heavy" panose="020F0502020204030203" pitchFamily="34" charset="0"/>
                  </a:rPr>
                  <a:t>ADITYA BAGCHI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6AA4920-B13C-C949-B121-9E070FA8856F}"/>
                  </a:ext>
                </a:extLst>
              </p:cNvPr>
              <p:cNvSpPr txBox="1"/>
              <p:nvPr/>
            </p:nvSpPr>
            <p:spPr>
              <a:xfrm>
                <a:off x="8573513" y="11001257"/>
                <a:ext cx="4604466" cy="58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b">
                <a:spAutoFit/>
              </a:bodyPr>
              <a:lstStyle/>
              <a:p>
                <a:r>
                  <a:rPr lang="en-US" sz="1300" spc="25">
                    <a:solidFill>
                      <a:schemeClr val="accent2"/>
                    </a:solidFill>
                    <a:latin typeface="Open Sans Light"/>
                    <a:ea typeface="Source Sans Pro"/>
                    <a:cs typeface="Lato Heavy" panose="020F0502020204030203" pitchFamily="34" charset="0"/>
                  </a:rPr>
                  <a:t>DATA SPECIALIST, TABLEAU</a:t>
                </a:r>
                <a:endParaRPr lang="en-US" sz="1300" spc="25">
                  <a:solidFill>
                    <a:schemeClr val="accent2"/>
                  </a:solidFill>
                  <a:latin typeface="Open Sans Light" panose="020B0306030504020204" pitchFamily="34" charset="0"/>
                  <a:ea typeface="Source Sans Pro" panose="020B0503030403020204" pitchFamily="34" charset="0"/>
                  <a:cs typeface="Lato Heavy" panose="020F0502020204030203" pitchFamily="34" charset="0"/>
                </a:endParaRPr>
              </a:p>
            </p:txBody>
          </p:sp>
          <p:sp>
            <p:nvSpPr>
              <p:cNvPr id="42" name="Subtitle 2">
                <a:extLst>
                  <a:ext uri="{FF2B5EF4-FFF2-40B4-BE49-F238E27FC236}">
                    <a16:creationId xmlns:a16="http://schemas.microsoft.com/office/drawing/2014/main" id="{D36C7089-1FDE-B947-B329-87735C96C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3837" y="7977665"/>
                <a:ext cx="10937311" cy="569386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2000"/>
                  </a:lnSpc>
                  <a:spcBef>
                    <a:spcPts val="600"/>
                  </a:spcBef>
                </a:pPr>
                <a:r>
                  <a:rPr lang="en-US" sz="1200">
                    <a:ea typeface="Open Sans Light"/>
                  </a:rPr>
                  <a:t>https://www.linkedin.com/in/dpark28</a:t>
                </a:r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B5C89-D117-A244-BC08-98F25194EA91}"/>
                </a:ext>
              </a:extLst>
            </p:cNvPr>
            <p:cNvSpPr/>
            <p:nvPr/>
          </p:nvSpPr>
          <p:spPr>
            <a:xfrm>
              <a:off x="5326128" y="6636037"/>
              <a:ext cx="126632" cy="282478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99000">
                  <a:schemeClr val="accent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Calibri Light" panose="020F03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B99F910-8797-5046-849F-A012CD0CC1BB}"/>
                </a:ext>
              </a:extLst>
            </p:cNvPr>
            <p:cNvSpPr/>
            <p:nvPr/>
          </p:nvSpPr>
          <p:spPr>
            <a:xfrm>
              <a:off x="5326128" y="10129217"/>
              <a:ext cx="126632" cy="282478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99000">
                  <a:schemeClr val="accent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Calibri Light" panose="020F0302020204030204" pitchFamily="34" charset="0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3565F191-2BF1-A544-B3E1-FBE8F9C7F6E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2830118" y="1888657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0ADB1F1-9171-2347-B8B5-3AC9E3E84B6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564127" y="3109508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A0BCF6D-8E5E-403F-8FFD-5739C3DE69D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1123" r="1123"/>
          <a:stretch/>
        </p:blipFill>
        <p:spPr/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B2E27BD-BAC8-4CA2-A5B1-B7ABEB1DBC2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/>
          <a:srcRect l="-1021" t="5970" r="1020" b="21642"/>
          <a:stretch/>
        </p:blipFill>
        <p:spPr>
          <a:xfrm>
            <a:off x="2727090" y="3318019"/>
            <a:ext cx="1413503" cy="1390456"/>
          </a:xfr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671BF7BC-2B22-47B3-BAAF-3E320FBD953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/>
          <a:srcRect t="13445" b="13445"/>
          <a:stretch/>
        </p:blipFill>
        <p:spPr/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A9CD4E19-FDFB-E14B-8929-FC95F6EC125A}"/>
              </a:ext>
            </a:extLst>
          </p:cNvPr>
          <p:cNvSpPr txBox="1">
            <a:spLocks/>
          </p:cNvSpPr>
          <p:nvPr/>
        </p:nvSpPr>
        <p:spPr>
          <a:xfrm>
            <a:off x="4227093" y="2487385"/>
            <a:ext cx="6670358" cy="552493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Mukta ExtraLight" panose="020B0000000000000000" pitchFamily="34" charset="77"/>
              </a:rPr>
              <a:t>Earned Google Data Studio Certification ★ Learned CRISP-DM Methodology, Qualtrics, New Team Development Skills ★ Enhanced Leadership, Analysis, &amp; Public Speaking Abilities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EE702157-41E3-7149-9A60-1964F3F0FAF2}"/>
              </a:ext>
            </a:extLst>
          </p:cNvPr>
          <p:cNvSpPr txBox="1">
            <a:spLocks/>
          </p:cNvSpPr>
          <p:nvPr/>
        </p:nvSpPr>
        <p:spPr>
          <a:xfrm>
            <a:off x="4288345" y="6025087"/>
            <a:ext cx="6449818" cy="321661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Mukta ExtraLight" panose="020B0000000000000000" pitchFamily="34" charset="77"/>
              </a:rPr>
              <a:t>Learned Tableau, Zapier, Teamwork ★ Improved Microsoft Teams skill, Public Speaking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6D85A49A-1D6D-4445-AC62-F25372DBE4BC}"/>
              </a:ext>
            </a:extLst>
          </p:cNvPr>
          <p:cNvSpPr txBox="1">
            <a:spLocks/>
          </p:cNvSpPr>
          <p:nvPr/>
        </p:nvSpPr>
        <p:spPr>
          <a:xfrm>
            <a:off x="4227093" y="4217271"/>
            <a:ext cx="6449818" cy="553519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Learned Tableau, Teamwork, Trello ★ Improved Public Speaking &amp; Presenting, Coordinating Meetings, Excel ★ Creating a Detailed Project Plan </a:t>
            </a:r>
            <a:endParaRPr lang="en-US" sz="12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0779DBD9-BAE0-0F45-B86F-92DAD035A523}"/>
              </a:ext>
            </a:extLst>
          </p:cNvPr>
          <p:cNvSpPr txBox="1">
            <a:spLocks/>
          </p:cNvSpPr>
          <p:nvPr/>
        </p:nvSpPr>
        <p:spPr>
          <a:xfrm>
            <a:off x="4326422" y="5721749"/>
            <a:ext cx="5468656" cy="28469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  <a:spcBef>
                <a:spcPts val="600"/>
              </a:spcBef>
            </a:pPr>
            <a:r>
              <a:rPr lang="en-US" sz="1200">
                <a:ea typeface="Open Sans Light"/>
              </a:rPr>
              <a:t>https://www.linkedin.com/in/aditya-bagchi-41177a162/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81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5">
            <a:extLst>
              <a:ext uri="{FF2B5EF4-FFF2-40B4-BE49-F238E27FC236}">
                <a16:creationId xmlns:a16="http://schemas.microsoft.com/office/drawing/2014/main" id="{EECB89A1-5428-4657-BD5E-10BE9C274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00" y="1724817"/>
            <a:ext cx="2889285" cy="2889284"/>
          </a:xfrm>
          <a:custGeom>
            <a:avLst/>
            <a:gdLst>
              <a:gd name="T0" fmla="*/ 3802 w 4639"/>
              <a:gd name="T1" fmla="*/ 826 h 4640"/>
              <a:gd name="T2" fmla="*/ 3802 w 4639"/>
              <a:gd name="T3" fmla="*/ 826 h 4640"/>
              <a:gd name="T4" fmla="*/ 805 w 4639"/>
              <a:gd name="T5" fmla="*/ 832 h 4640"/>
              <a:gd name="T6" fmla="*/ 805 w 4639"/>
              <a:gd name="T7" fmla="*/ 832 h 4640"/>
              <a:gd name="T8" fmla="*/ 460 w 4639"/>
              <a:gd name="T9" fmla="*/ 3380 h 4640"/>
              <a:gd name="T10" fmla="*/ 460 w 4639"/>
              <a:gd name="T11" fmla="*/ 3380 h 4640"/>
              <a:gd name="T12" fmla="*/ 474 w 4639"/>
              <a:gd name="T13" fmla="*/ 3515 h 4640"/>
              <a:gd name="T14" fmla="*/ 173 w 4639"/>
              <a:gd name="T15" fmla="*/ 4254 h 4640"/>
              <a:gd name="T16" fmla="*/ 173 w 4639"/>
              <a:gd name="T17" fmla="*/ 4254 h 4640"/>
              <a:gd name="T18" fmla="*/ 384 w 4639"/>
              <a:gd name="T19" fmla="*/ 4466 h 4640"/>
              <a:gd name="T20" fmla="*/ 1124 w 4639"/>
              <a:gd name="T21" fmla="*/ 4165 h 4640"/>
              <a:gd name="T22" fmla="*/ 1124 w 4639"/>
              <a:gd name="T23" fmla="*/ 4165 h 4640"/>
              <a:gd name="T24" fmla="*/ 1260 w 4639"/>
              <a:gd name="T25" fmla="*/ 4180 h 4640"/>
              <a:gd name="T26" fmla="*/ 1260 w 4639"/>
              <a:gd name="T27" fmla="*/ 4180 h 4640"/>
              <a:gd name="T28" fmla="*/ 3807 w 4639"/>
              <a:gd name="T29" fmla="*/ 3834 h 4640"/>
              <a:gd name="T30" fmla="*/ 3807 w 4639"/>
              <a:gd name="T31" fmla="*/ 3834 h 4640"/>
              <a:gd name="T32" fmla="*/ 3802 w 4639"/>
              <a:gd name="T33" fmla="*/ 826 h 4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639" h="4640">
                <a:moveTo>
                  <a:pt x="3802" y="826"/>
                </a:moveTo>
                <a:lnTo>
                  <a:pt x="3802" y="826"/>
                </a:lnTo>
                <a:cubicBezTo>
                  <a:pt x="2969" y="0"/>
                  <a:pt x="1635" y="3"/>
                  <a:pt x="805" y="832"/>
                </a:cubicBezTo>
                <a:lnTo>
                  <a:pt x="805" y="832"/>
                </a:lnTo>
                <a:cubicBezTo>
                  <a:pt x="115" y="1523"/>
                  <a:pt x="0" y="2571"/>
                  <a:pt x="460" y="3380"/>
                </a:cubicBezTo>
                <a:lnTo>
                  <a:pt x="460" y="3380"/>
                </a:lnTo>
                <a:cubicBezTo>
                  <a:pt x="483" y="3421"/>
                  <a:pt x="488" y="3470"/>
                  <a:pt x="474" y="3515"/>
                </a:cubicBezTo>
                <a:lnTo>
                  <a:pt x="173" y="4254"/>
                </a:lnTo>
                <a:lnTo>
                  <a:pt x="173" y="4254"/>
                </a:lnTo>
                <a:cubicBezTo>
                  <a:pt x="131" y="4385"/>
                  <a:pt x="254" y="4508"/>
                  <a:pt x="384" y="4466"/>
                </a:cubicBezTo>
                <a:lnTo>
                  <a:pt x="1124" y="4165"/>
                </a:lnTo>
                <a:lnTo>
                  <a:pt x="1124" y="4165"/>
                </a:lnTo>
                <a:cubicBezTo>
                  <a:pt x="1169" y="4150"/>
                  <a:pt x="1218" y="4156"/>
                  <a:pt x="1260" y="4180"/>
                </a:cubicBezTo>
                <a:lnTo>
                  <a:pt x="1260" y="4180"/>
                </a:lnTo>
                <a:cubicBezTo>
                  <a:pt x="2069" y="4639"/>
                  <a:pt x="3117" y="4524"/>
                  <a:pt x="3807" y="3834"/>
                </a:cubicBezTo>
                <a:lnTo>
                  <a:pt x="3807" y="3834"/>
                </a:lnTo>
                <a:cubicBezTo>
                  <a:pt x="4638" y="3002"/>
                  <a:pt x="4637" y="1655"/>
                  <a:pt x="3802" y="82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6117B382-353B-43EE-862B-7D21EC950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155" y="2411434"/>
            <a:ext cx="2889285" cy="2889284"/>
          </a:xfrm>
          <a:custGeom>
            <a:avLst/>
            <a:gdLst>
              <a:gd name="T0" fmla="*/ 4466 w 4641"/>
              <a:gd name="T1" fmla="*/ 4254 h 4640"/>
              <a:gd name="T2" fmla="*/ 4166 w 4641"/>
              <a:gd name="T3" fmla="*/ 3515 h 4640"/>
              <a:gd name="T4" fmla="*/ 4166 w 4641"/>
              <a:gd name="T5" fmla="*/ 3515 h 4640"/>
              <a:gd name="T6" fmla="*/ 4180 w 4641"/>
              <a:gd name="T7" fmla="*/ 3379 h 4640"/>
              <a:gd name="T8" fmla="*/ 4180 w 4641"/>
              <a:gd name="T9" fmla="*/ 3379 h 4640"/>
              <a:gd name="T10" fmla="*/ 3833 w 4641"/>
              <a:gd name="T11" fmla="*/ 832 h 4640"/>
              <a:gd name="T12" fmla="*/ 3833 w 4641"/>
              <a:gd name="T13" fmla="*/ 832 h 4640"/>
              <a:gd name="T14" fmla="*/ 837 w 4641"/>
              <a:gd name="T15" fmla="*/ 827 h 4640"/>
              <a:gd name="T16" fmla="*/ 837 w 4641"/>
              <a:gd name="T17" fmla="*/ 827 h 4640"/>
              <a:gd name="T18" fmla="*/ 831 w 4641"/>
              <a:gd name="T19" fmla="*/ 3833 h 4640"/>
              <a:gd name="T20" fmla="*/ 831 w 4641"/>
              <a:gd name="T21" fmla="*/ 3833 h 4640"/>
              <a:gd name="T22" fmla="*/ 3379 w 4641"/>
              <a:gd name="T23" fmla="*/ 4179 h 4640"/>
              <a:gd name="T24" fmla="*/ 3379 w 4641"/>
              <a:gd name="T25" fmla="*/ 4179 h 4640"/>
              <a:gd name="T26" fmla="*/ 3516 w 4641"/>
              <a:gd name="T27" fmla="*/ 4165 h 4640"/>
              <a:gd name="T28" fmla="*/ 4254 w 4641"/>
              <a:gd name="T29" fmla="*/ 4465 h 4640"/>
              <a:gd name="T30" fmla="*/ 4254 w 4641"/>
              <a:gd name="T31" fmla="*/ 4465 h 4640"/>
              <a:gd name="T32" fmla="*/ 4466 w 4641"/>
              <a:gd name="T33" fmla="*/ 4254 h 4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641" h="4640">
                <a:moveTo>
                  <a:pt x="4466" y="4254"/>
                </a:moveTo>
                <a:lnTo>
                  <a:pt x="4166" y="3515"/>
                </a:lnTo>
                <a:lnTo>
                  <a:pt x="4166" y="3515"/>
                </a:lnTo>
                <a:cubicBezTo>
                  <a:pt x="4151" y="3470"/>
                  <a:pt x="4156" y="3420"/>
                  <a:pt x="4180" y="3379"/>
                </a:cubicBezTo>
                <a:lnTo>
                  <a:pt x="4180" y="3379"/>
                </a:lnTo>
                <a:cubicBezTo>
                  <a:pt x="4640" y="2570"/>
                  <a:pt x="4524" y="1523"/>
                  <a:pt x="3833" y="832"/>
                </a:cubicBezTo>
                <a:lnTo>
                  <a:pt x="3833" y="832"/>
                </a:lnTo>
                <a:cubicBezTo>
                  <a:pt x="3004" y="3"/>
                  <a:pt x="1669" y="0"/>
                  <a:pt x="837" y="827"/>
                </a:cubicBezTo>
                <a:lnTo>
                  <a:pt x="837" y="827"/>
                </a:lnTo>
                <a:cubicBezTo>
                  <a:pt x="3" y="1654"/>
                  <a:pt x="0" y="3002"/>
                  <a:pt x="831" y="3833"/>
                </a:cubicBezTo>
                <a:lnTo>
                  <a:pt x="831" y="3833"/>
                </a:lnTo>
                <a:cubicBezTo>
                  <a:pt x="1522" y="4524"/>
                  <a:pt x="2569" y="4639"/>
                  <a:pt x="3379" y="4179"/>
                </a:cubicBezTo>
                <a:lnTo>
                  <a:pt x="3379" y="4179"/>
                </a:lnTo>
                <a:cubicBezTo>
                  <a:pt x="3421" y="4155"/>
                  <a:pt x="3470" y="4150"/>
                  <a:pt x="3516" y="4165"/>
                </a:cubicBezTo>
                <a:lnTo>
                  <a:pt x="4254" y="4465"/>
                </a:lnTo>
                <a:lnTo>
                  <a:pt x="4254" y="4465"/>
                </a:lnTo>
                <a:cubicBezTo>
                  <a:pt x="4384" y="4508"/>
                  <a:pt x="4509" y="4384"/>
                  <a:pt x="4466" y="425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DA75E790-8A76-4BB9-BAF8-419F45CFD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7" y="2444391"/>
            <a:ext cx="933799" cy="1466614"/>
          </a:xfrm>
          <a:custGeom>
            <a:avLst/>
            <a:gdLst>
              <a:gd name="T0" fmla="*/ 318 w 1499"/>
              <a:gd name="T1" fmla="*/ 2270 h 2355"/>
              <a:gd name="T2" fmla="*/ 318 w 1499"/>
              <a:gd name="T3" fmla="*/ 2270 h 2355"/>
              <a:gd name="T4" fmla="*/ 228 w 1499"/>
              <a:gd name="T5" fmla="*/ 2065 h 2355"/>
              <a:gd name="T6" fmla="*/ 228 w 1499"/>
              <a:gd name="T7" fmla="*/ 2065 h 2355"/>
              <a:gd name="T8" fmla="*/ 318 w 1499"/>
              <a:gd name="T9" fmla="*/ 1854 h 2355"/>
              <a:gd name="T10" fmla="*/ 318 w 1499"/>
              <a:gd name="T11" fmla="*/ 1854 h 2355"/>
              <a:gd name="T12" fmla="*/ 549 w 1499"/>
              <a:gd name="T13" fmla="*/ 1769 h 2355"/>
              <a:gd name="T14" fmla="*/ 549 w 1499"/>
              <a:gd name="T15" fmla="*/ 1769 h 2355"/>
              <a:gd name="T16" fmla="*/ 777 w 1499"/>
              <a:gd name="T17" fmla="*/ 1854 h 2355"/>
              <a:gd name="T18" fmla="*/ 777 w 1499"/>
              <a:gd name="T19" fmla="*/ 1854 h 2355"/>
              <a:gd name="T20" fmla="*/ 867 w 1499"/>
              <a:gd name="T21" fmla="*/ 2065 h 2355"/>
              <a:gd name="T22" fmla="*/ 867 w 1499"/>
              <a:gd name="T23" fmla="*/ 2065 h 2355"/>
              <a:gd name="T24" fmla="*/ 777 w 1499"/>
              <a:gd name="T25" fmla="*/ 2270 h 2355"/>
              <a:gd name="T26" fmla="*/ 777 w 1499"/>
              <a:gd name="T27" fmla="*/ 2270 h 2355"/>
              <a:gd name="T28" fmla="*/ 549 w 1499"/>
              <a:gd name="T29" fmla="*/ 2354 h 2355"/>
              <a:gd name="T30" fmla="*/ 549 w 1499"/>
              <a:gd name="T31" fmla="*/ 2354 h 2355"/>
              <a:gd name="T32" fmla="*/ 318 w 1499"/>
              <a:gd name="T33" fmla="*/ 2270 h 2355"/>
              <a:gd name="T34" fmla="*/ 1296 w 1499"/>
              <a:gd name="T35" fmla="*/ 176 h 2355"/>
              <a:gd name="T36" fmla="*/ 1296 w 1499"/>
              <a:gd name="T37" fmla="*/ 176 h 2355"/>
              <a:gd name="T38" fmla="*/ 1498 w 1499"/>
              <a:gd name="T39" fmla="*/ 673 h 2355"/>
              <a:gd name="T40" fmla="*/ 1498 w 1499"/>
              <a:gd name="T41" fmla="*/ 673 h 2355"/>
              <a:gd name="T42" fmla="*/ 1305 w 1499"/>
              <a:gd name="T43" fmla="*/ 1133 h 2355"/>
              <a:gd name="T44" fmla="*/ 1305 w 1499"/>
              <a:gd name="T45" fmla="*/ 1133 h 2355"/>
              <a:gd name="T46" fmla="*/ 794 w 1499"/>
              <a:gd name="T47" fmla="*/ 1301 h 2355"/>
              <a:gd name="T48" fmla="*/ 779 w 1499"/>
              <a:gd name="T49" fmla="*/ 1537 h 2355"/>
              <a:gd name="T50" fmla="*/ 307 w 1499"/>
              <a:gd name="T51" fmla="*/ 1537 h 2355"/>
              <a:gd name="T52" fmla="*/ 291 w 1499"/>
              <a:gd name="T53" fmla="*/ 952 h 2355"/>
              <a:gd name="T54" fmla="*/ 479 w 1499"/>
              <a:gd name="T55" fmla="*/ 952 h 2355"/>
              <a:gd name="T56" fmla="*/ 479 w 1499"/>
              <a:gd name="T57" fmla="*/ 952 h 2355"/>
              <a:gd name="T58" fmla="*/ 849 w 1499"/>
              <a:gd name="T59" fmla="*/ 893 h 2355"/>
              <a:gd name="T60" fmla="*/ 849 w 1499"/>
              <a:gd name="T61" fmla="*/ 893 h 2355"/>
              <a:gd name="T62" fmla="*/ 977 w 1499"/>
              <a:gd name="T63" fmla="*/ 676 h 2355"/>
              <a:gd name="T64" fmla="*/ 977 w 1499"/>
              <a:gd name="T65" fmla="*/ 676 h 2355"/>
              <a:gd name="T66" fmla="*/ 917 w 1499"/>
              <a:gd name="T67" fmla="*/ 503 h 2355"/>
              <a:gd name="T68" fmla="*/ 917 w 1499"/>
              <a:gd name="T69" fmla="*/ 503 h 2355"/>
              <a:gd name="T70" fmla="*/ 750 w 1499"/>
              <a:gd name="T71" fmla="*/ 440 h 2355"/>
              <a:gd name="T72" fmla="*/ 750 w 1499"/>
              <a:gd name="T73" fmla="*/ 440 h 2355"/>
              <a:gd name="T74" fmla="*/ 574 w 1499"/>
              <a:gd name="T75" fmla="*/ 504 h 2355"/>
              <a:gd name="T76" fmla="*/ 574 w 1499"/>
              <a:gd name="T77" fmla="*/ 504 h 2355"/>
              <a:gd name="T78" fmla="*/ 511 w 1499"/>
              <a:gd name="T79" fmla="*/ 679 h 2355"/>
              <a:gd name="T80" fmla="*/ 5 w 1499"/>
              <a:gd name="T81" fmla="*/ 679 h 2355"/>
              <a:gd name="T82" fmla="*/ 5 w 1499"/>
              <a:gd name="T83" fmla="*/ 679 h 2355"/>
              <a:gd name="T84" fmla="*/ 85 w 1499"/>
              <a:gd name="T85" fmla="*/ 333 h 2355"/>
              <a:gd name="T86" fmla="*/ 85 w 1499"/>
              <a:gd name="T87" fmla="*/ 333 h 2355"/>
              <a:gd name="T88" fmla="*/ 343 w 1499"/>
              <a:gd name="T89" fmla="*/ 89 h 2355"/>
              <a:gd name="T90" fmla="*/ 343 w 1499"/>
              <a:gd name="T91" fmla="*/ 89 h 2355"/>
              <a:gd name="T92" fmla="*/ 757 w 1499"/>
              <a:gd name="T93" fmla="*/ 0 h 2355"/>
              <a:gd name="T94" fmla="*/ 757 w 1499"/>
              <a:gd name="T95" fmla="*/ 0 h 2355"/>
              <a:gd name="T96" fmla="*/ 1296 w 1499"/>
              <a:gd name="T97" fmla="*/ 176 h 2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99" h="2355">
                <a:moveTo>
                  <a:pt x="318" y="2270"/>
                </a:moveTo>
                <a:lnTo>
                  <a:pt x="318" y="2270"/>
                </a:lnTo>
                <a:cubicBezTo>
                  <a:pt x="258" y="2215"/>
                  <a:pt x="228" y="2146"/>
                  <a:pt x="228" y="2065"/>
                </a:cubicBezTo>
                <a:lnTo>
                  <a:pt x="228" y="2065"/>
                </a:lnTo>
                <a:cubicBezTo>
                  <a:pt x="228" y="1980"/>
                  <a:pt x="258" y="1911"/>
                  <a:pt x="318" y="1854"/>
                </a:cubicBezTo>
                <a:lnTo>
                  <a:pt x="318" y="1854"/>
                </a:lnTo>
                <a:cubicBezTo>
                  <a:pt x="377" y="1798"/>
                  <a:pt x="454" y="1769"/>
                  <a:pt x="549" y="1769"/>
                </a:cubicBezTo>
                <a:lnTo>
                  <a:pt x="549" y="1769"/>
                </a:lnTo>
                <a:cubicBezTo>
                  <a:pt x="641" y="1769"/>
                  <a:pt x="717" y="1798"/>
                  <a:pt x="777" y="1854"/>
                </a:cubicBezTo>
                <a:lnTo>
                  <a:pt x="777" y="1854"/>
                </a:lnTo>
                <a:cubicBezTo>
                  <a:pt x="837" y="1911"/>
                  <a:pt x="867" y="1980"/>
                  <a:pt x="867" y="2065"/>
                </a:cubicBezTo>
                <a:lnTo>
                  <a:pt x="867" y="2065"/>
                </a:lnTo>
                <a:cubicBezTo>
                  <a:pt x="867" y="2146"/>
                  <a:pt x="837" y="2215"/>
                  <a:pt x="777" y="2270"/>
                </a:cubicBezTo>
                <a:lnTo>
                  <a:pt x="777" y="2270"/>
                </a:lnTo>
                <a:cubicBezTo>
                  <a:pt x="717" y="2326"/>
                  <a:pt x="641" y="2354"/>
                  <a:pt x="549" y="2354"/>
                </a:cubicBezTo>
                <a:lnTo>
                  <a:pt x="549" y="2354"/>
                </a:lnTo>
                <a:cubicBezTo>
                  <a:pt x="454" y="2354"/>
                  <a:pt x="377" y="2326"/>
                  <a:pt x="318" y="2270"/>
                </a:cubicBezTo>
                <a:close/>
                <a:moveTo>
                  <a:pt x="1296" y="176"/>
                </a:moveTo>
                <a:lnTo>
                  <a:pt x="1296" y="176"/>
                </a:lnTo>
                <a:cubicBezTo>
                  <a:pt x="1431" y="294"/>
                  <a:pt x="1498" y="459"/>
                  <a:pt x="1498" y="673"/>
                </a:cubicBezTo>
                <a:lnTo>
                  <a:pt x="1498" y="673"/>
                </a:lnTo>
                <a:cubicBezTo>
                  <a:pt x="1498" y="870"/>
                  <a:pt x="1434" y="1023"/>
                  <a:pt x="1305" y="1133"/>
                </a:cubicBezTo>
                <a:lnTo>
                  <a:pt x="1305" y="1133"/>
                </a:lnTo>
                <a:cubicBezTo>
                  <a:pt x="1176" y="1243"/>
                  <a:pt x="1006" y="1300"/>
                  <a:pt x="794" y="1301"/>
                </a:cubicBezTo>
                <a:lnTo>
                  <a:pt x="779" y="1537"/>
                </a:lnTo>
                <a:lnTo>
                  <a:pt x="307" y="1537"/>
                </a:lnTo>
                <a:lnTo>
                  <a:pt x="291" y="952"/>
                </a:lnTo>
                <a:lnTo>
                  <a:pt x="479" y="952"/>
                </a:lnTo>
                <a:lnTo>
                  <a:pt x="479" y="952"/>
                </a:lnTo>
                <a:cubicBezTo>
                  <a:pt x="641" y="952"/>
                  <a:pt x="764" y="933"/>
                  <a:pt x="849" y="893"/>
                </a:cubicBezTo>
                <a:lnTo>
                  <a:pt x="849" y="893"/>
                </a:lnTo>
                <a:cubicBezTo>
                  <a:pt x="934" y="853"/>
                  <a:pt x="977" y="780"/>
                  <a:pt x="977" y="676"/>
                </a:cubicBezTo>
                <a:lnTo>
                  <a:pt x="977" y="676"/>
                </a:lnTo>
                <a:cubicBezTo>
                  <a:pt x="977" y="602"/>
                  <a:pt x="957" y="545"/>
                  <a:pt x="917" y="503"/>
                </a:cubicBezTo>
                <a:lnTo>
                  <a:pt x="917" y="503"/>
                </a:lnTo>
                <a:cubicBezTo>
                  <a:pt x="877" y="461"/>
                  <a:pt x="821" y="440"/>
                  <a:pt x="750" y="440"/>
                </a:cubicBezTo>
                <a:lnTo>
                  <a:pt x="750" y="440"/>
                </a:lnTo>
                <a:cubicBezTo>
                  <a:pt x="675" y="440"/>
                  <a:pt x="616" y="462"/>
                  <a:pt x="574" y="504"/>
                </a:cubicBezTo>
                <a:lnTo>
                  <a:pt x="574" y="504"/>
                </a:lnTo>
                <a:cubicBezTo>
                  <a:pt x="532" y="547"/>
                  <a:pt x="511" y="605"/>
                  <a:pt x="511" y="679"/>
                </a:cubicBezTo>
                <a:lnTo>
                  <a:pt x="5" y="679"/>
                </a:lnTo>
                <a:lnTo>
                  <a:pt x="5" y="679"/>
                </a:lnTo>
                <a:cubicBezTo>
                  <a:pt x="0" y="551"/>
                  <a:pt x="28" y="436"/>
                  <a:pt x="85" y="333"/>
                </a:cubicBezTo>
                <a:lnTo>
                  <a:pt x="85" y="333"/>
                </a:lnTo>
                <a:cubicBezTo>
                  <a:pt x="143" y="231"/>
                  <a:pt x="229" y="149"/>
                  <a:pt x="343" y="89"/>
                </a:cubicBezTo>
                <a:lnTo>
                  <a:pt x="343" y="89"/>
                </a:lnTo>
                <a:cubicBezTo>
                  <a:pt x="458" y="29"/>
                  <a:pt x="595" y="0"/>
                  <a:pt x="757" y="0"/>
                </a:cubicBezTo>
                <a:lnTo>
                  <a:pt x="757" y="0"/>
                </a:lnTo>
                <a:cubicBezTo>
                  <a:pt x="981" y="0"/>
                  <a:pt x="1161" y="59"/>
                  <a:pt x="1296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BB4843F0-0542-40C0-AAFF-6CAAE7F52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8544" y="3144741"/>
            <a:ext cx="398239" cy="1439149"/>
          </a:xfrm>
          <a:custGeom>
            <a:avLst/>
            <a:gdLst>
              <a:gd name="T0" fmla="*/ 604 w 639"/>
              <a:gd name="T1" fmla="*/ 0 h 2311"/>
              <a:gd name="T2" fmla="*/ 541 w 639"/>
              <a:gd name="T3" fmla="*/ 1505 h 2311"/>
              <a:gd name="T4" fmla="*/ 85 w 639"/>
              <a:gd name="T5" fmla="*/ 1505 h 2311"/>
              <a:gd name="T6" fmla="*/ 22 w 639"/>
              <a:gd name="T7" fmla="*/ 0 h 2311"/>
              <a:gd name="T8" fmla="*/ 604 w 639"/>
              <a:gd name="T9" fmla="*/ 0 h 2311"/>
              <a:gd name="T10" fmla="*/ 90 w 639"/>
              <a:gd name="T11" fmla="*/ 2227 h 2311"/>
              <a:gd name="T12" fmla="*/ 90 w 639"/>
              <a:gd name="T13" fmla="*/ 2227 h 2311"/>
              <a:gd name="T14" fmla="*/ 0 w 639"/>
              <a:gd name="T15" fmla="*/ 2021 h 2311"/>
              <a:gd name="T16" fmla="*/ 0 w 639"/>
              <a:gd name="T17" fmla="*/ 2021 h 2311"/>
              <a:gd name="T18" fmla="*/ 90 w 639"/>
              <a:gd name="T19" fmla="*/ 1809 h 2311"/>
              <a:gd name="T20" fmla="*/ 90 w 639"/>
              <a:gd name="T21" fmla="*/ 1809 h 2311"/>
              <a:gd name="T22" fmla="*/ 321 w 639"/>
              <a:gd name="T23" fmla="*/ 1725 h 2311"/>
              <a:gd name="T24" fmla="*/ 321 w 639"/>
              <a:gd name="T25" fmla="*/ 1725 h 2311"/>
              <a:gd name="T26" fmla="*/ 549 w 639"/>
              <a:gd name="T27" fmla="*/ 1809 h 2311"/>
              <a:gd name="T28" fmla="*/ 549 w 639"/>
              <a:gd name="T29" fmla="*/ 1809 h 2311"/>
              <a:gd name="T30" fmla="*/ 638 w 639"/>
              <a:gd name="T31" fmla="*/ 2021 h 2311"/>
              <a:gd name="T32" fmla="*/ 638 w 639"/>
              <a:gd name="T33" fmla="*/ 2021 h 2311"/>
              <a:gd name="T34" fmla="*/ 549 w 639"/>
              <a:gd name="T35" fmla="*/ 2227 h 2311"/>
              <a:gd name="T36" fmla="*/ 549 w 639"/>
              <a:gd name="T37" fmla="*/ 2227 h 2311"/>
              <a:gd name="T38" fmla="*/ 321 w 639"/>
              <a:gd name="T39" fmla="*/ 2310 h 2311"/>
              <a:gd name="T40" fmla="*/ 321 w 639"/>
              <a:gd name="T41" fmla="*/ 2310 h 2311"/>
              <a:gd name="T42" fmla="*/ 90 w 639"/>
              <a:gd name="T43" fmla="*/ 2227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39" h="2311">
                <a:moveTo>
                  <a:pt x="604" y="0"/>
                </a:moveTo>
                <a:lnTo>
                  <a:pt x="541" y="1505"/>
                </a:lnTo>
                <a:lnTo>
                  <a:pt x="85" y="1505"/>
                </a:lnTo>
                <a:lnTo>
                  <a:pt x="22" y="0"/>
                </a:lnTo>
                <a:lnTo>
                  <a:pt x="604" y="0"/>
                </a:lnTo>
                <a:close/>
                <a:moveTo>
                  <a:pt x="90" y="2227"/>
                </a:moveTo>
                <a:lnTo>
                  <a:pt x="90" y="2227"/>
                </a:lnTo>
                <a:cubicBezTo>
                  <a:pt x="30" y="2171"/>
                  <a:pt x="0" y="2102"/>
                  <a:pt x="0" y="2021"/>
                </a:cubicBezTo>
                <a:lnTo>
                  <a:pt x="0" y="2021"/>
                </a:lnTo>
                <a:cubicBezTo>
                  <a:pt x="0" y="1937"/>
                  <a:pt x="30" y="1866"/>
                  <a:pt x="90" y="1809"/>
                </a:cubicBezTo>
                <a:lnTo>
                  <a:pt x="90" y="1809"/>
                </a:lnTo>
                <a:cubicBezTo>
                  <a:pt x="150" y="1753"/>
                  <a:pt x="227" y="1725"/>
                  <a:pt x="321" y="1725"/>
                </a:cubicBezTo>
                <a:lnTo>
                  <a:pt x="321" y="1725"/>
                </a:lnTo>
                <a:cubicBezTo>
                  <a:pt x="413" y="1725"/>
                  <a:pt x="489" y="1753"/>
                  <a:pt x="549" y="1809"/>
                </a:cubicBezTo>
                <a:lnTo>
                  <a:pt x="549" y="1809"/>
                </a:lnTo>
                <a:cubicBezTo>
                  <a:pt x="609" y="1866"/>
                  <a:pt x="638" y="1937"/>
                  <a:pt x="638" y="2021"/>
                </a:cubicBezTo>
                <a:lnTo>
                  <a:pt x="638" y="2021"/>
                </a:lnTo>
                <a:cubicBezTo>
                  <a:pt x="638" y="2102"/>
                  <a:pt x="609" y="2171"/>
                  <a:pt x="549" y="2227"/>
                </a:cubicBezTo>
                <a:lnTo>
                  <a:pt x="549" y="2227"/>
                </a:lnTo>
                <a:cubicBezTo>
                  <a:pt x="489" y="2282"/>
                  <a:pt x="413" y="2310"/>
                  <a:pt x="321" y="2310"/>
                </a:cubicBezTo>
                <a:lnTo>
                  <a:pt x="321" y="2310"/>
                </a:lnTo>
                <a:cubicBezTo>
                  <a:pt x="227" y="2310"/>
                  <a:pt x="150" y="2282"/>
                  <a:pt x="90" y="22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25" name="Freeform 19">
            <a:extLst>
              <a:ext uri="{FF2B5EF4-FFF2-40B4-BE49-F238E27FC236}">
                <a16:creationId xmlns:a16="http://schemas.microsoft.com/office/drawing/2014/main" id="{978F81D7-7342-4F5A-A3D8-E7FCE14D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4594876"/>
            <a:ext cx="5034275" cy="2263089"/>
          </a:xfrm>
          <a:custGeom>
            <a:avLst/>
            <a:gdLst>
              <a:gd name="T0" fmla="*/ 8084 w 8085"/>
              <a:gd name="T1" fmla="*/ 3631 h 3632"/>
              <a:gd name="T2" fmla="*/ 0 w 8085"/>
              <a:gd name="T3" fmla="*/ 3631 h 3632"/>
              <a:gd name="T4" fmla="*/ 0 w 8085"/>
              <a:gd name="T5" fmla="*/ 56 h 3632"/>
              <a:gd name="T6" fmla="*/ 0 w 8085"/>
              <a:gd name="T7" fmla="*/ 56 h 3632"/>
              <a:gd name="T8" fmla="*/ 2631 w 8085"/>
              <a:gd name="T9" fmla="*/ 2108 h 3632"/>
              <a:gd name="T10" fmla="*/ 2631 w 8085"/>
              <a:gd name="T11" fmla="*/ 2108 h 3632"/>
              <a:gd name="T12" fmla="*/ 8000 w 8085"/>
              <a:gd name="T13" fmla="*/ 3432 h 3632"/>
              <a:gd name="T14" fmla="*/ 8000 w 8085"/>
              <a:gd name="T15" fmla="*/ 3432 h 3632"/>
              <a:gd name="T16" fmla="*/ 8084 w 8085"/>
              <a:gd name="T17" fmla="*/ 3631 h 3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85" h="3632">
                <a:moveTo>
                  <a:pt x="8084" y="3631"/>
                </a:moveTo>
                <a:lnTo>
                  <a:pt x="0" y="3631"/>
                </a:lnTo>
                <a:lnTo>
                  <a:pt x="0" y="56"/>
                </a:lnTo>
                <a:lnTo>
                  <a:pt x="0" y="56"/>
                </a:lnTo>
                <a:cubicBezTo>
                  <a:pt x="1357" y="323"/>
                  <a:pt x="1609" y="1542"/>
                  <a:pt x="2631" y="2108"/>
                </a:cubicBezTo>
                <a:lnTo>
                  <a:pt x="2631" y="2108"/>
                </a:lnTo>
                <a:cubicBezTo>
                  <a:pt x="4936" y="3357"/>
                  <a:pt x="6520" y="0"/>
                  <a:pt x="8000" y="3432"/>
                </a:cubicBezTo>
                <a:lnTo>
                  <a:pt x="8000" y="3432"/>
                </a:lnTo>
                <a:cubicBezTo>
                  <a:pt x="8030" y="3500"/>
                  <a:pt x="8058" y="3566"/>
                  <a:pt x="8084" y="36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5F302F00-D51D-4A58-AB15-118361482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0297" y="2018690"/>
            <a:ext cx="1856613" cy="389999"/>
          </a:xfrm>
          <a:custGeom>
            <a:avLst/>
            <a:gdLst>
              <a:gd name="T0" fmla="*/ 2669 w 2981"/>
              <a:gd name="T1" fmla="*/ 624 h 625"/>
              <a:gd name="T2" fmla="*/ 310 w 2981"/>
              <a:gd name="T3" fmla="*/ 624 h 625"/>
              <a:gd name="T4" fmla="*/ 310 w 2981"/>
              <a:gd name="T5" fmla="*/ 624 h 625"/>
              <a:gd name="T6" fmla="*/ 0 w 2981"/>
              <a:gd name="T7" fmla="*/ 312 h 625"/>
              <a:gd name="T8" fmla="*/ 0 w 2981"/>
              <a:gd name="T9" fmla="*/ 312 h 625"/>
              <a:gd name="T10" fmla="*/ 310 w 2981"/>
              <a:gd name="T11" fmla="*/ 0 h 625"/>
              <a:gd name="T12" fmla="*/ 2669 w 2981"/>
              <a:gd name="T13" fmla="*/ 0 h 625"/>
              <a:gd name="T14" fmla="*/ 2669 w 2981"/>
              <a:gd name="T15" fmla="*/ 0 h 625"/>
              <a:gd name="T16" fmla="*/ 2980 w 2981"/>
              <a:gd name="T17" fmla="*/ 312 h 625"/>
              <a:gd name="T18" fmla="*/ 2980 w 2981"/>
              <a:gd name="T19" fmla="*/ 312 h 625"/>
              <a:gd name="T20" fmla="*/ 2669 w 2981"/>
              <a:gd name="T21" fmla="*/ 624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81" h="625">
                <a:moveTo>
                  <a:pt x="2669" y="624"/>
                </a:moveTo>
                <a:lnTo>
                  <a:pt x="310" y="624"/>
                </a:lnTo>
                <a:lnTo>
                  <a:pt x="310" y="624"/>
                </a:lnTo>
                <a:cubicBezTo>
                  <a:pt x="138" y="624"/>
                  <a:pt x="0" y="484"/>
                  <a:pt x="0" y="312"/>
                </a:cubicBezTo>
                <a:lnTo>
                  <a:pt x="0" y="312"/>
                </a:lnTo>
                <a:cubicBezTo>
                  <a:pt x="0" y="140"/>
                  <a:pt x="138" y="0"/>
                  <a:pt x="310" y="0"/>
                </a:cubicBezTo>
                <a:lnTo>
                  <a:pt x="2669" y="0"/>
                </a:lnTo>
                <a:lnTo>
                  <a:pt x="2669" y="0"/>
                </a:lnTo>
                <a:cubicBezTo>
                  <a:pt x="2841" y="0"/>
                  <a:pt x="2980" y="140"/>
                  <a:pt x="2980" y="312"/>
                </a:cubicBezTo>
                <a:lnTo>
                  <a:pt x="2980" y="312"/>
                </a:lnTo>
                <a:cubicBezTo>
                  <a:pt x="2980" y="484"/>
                  <a:pt x="2841" y="624"/>
                  <a:pt x="2669" y="62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36" name="Line 30">
            <a:extLst>
              <a:ext uri="{FF2B5EF4-FFF2-40B4-BE49-F238E27FC236}">
                <a16:creationId xmlns:a16="http://schemas.microsoft.com/office/drawing/2014/main" id="{0CA789D5-BE8A-4BC6-87D5-852FE1E3D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5856" y="35"/>
            <a:ext cx="2748" cy="2018655"/>
          </a:xfrm>
          <a:prstGeom prst="line">
            <a:avLst/>
          </a:prstGeom>
          <a:noFill/>
          <a:ln w="38100" cap="flat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7D1530B3-0831-4BC3-B1BC-CE153749E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620" y="35"/>
            <a:ext cx="2493793" cy="2570694"/>
          </a:xfrm>
          <a:custGeom>
            <a:avLst/>
            <a:gdLst>
              <a:gd name="T0" fmla="*/ 87 w 4005"/>
              <a:gd name="T1" fmla="*/ 0 h 4127"/>
              <a:gd name="T2" fmla="*/ 3499 w 4005"/>
              <a:gd name="T3" fmla="*/ 0 h 4127"/>
              <a:gd name="T4" fmla="*/ 3499 w 4005"/>
              <a:gd name="T5" fmla="*/ 0 h 4127"/>
              <a:gd name="T6" fmla="*/ 4004 w 4005"/>
              <a:gd name="T7" fmla="*/ 221 h 4127"/>
              <a:gd name="T8" fmla="*/ 4004 w 4005"/>
              <a:gd name="T9" fmla="*/ 4003 h 4127"/>
              <a:gd name="T10" fmla="*/ 4004 w 4005"/>
              <a:gd name="T11" fmla="*/ 4003 h 4127"/>
              <a:gd name="T12" fmla="*/ 2652 w 4005"/>
              <a:gd name="T13" fmla="*/ 3744 h 4127"/>
              <a:gd name="T14" fmla="*/ 2652 w 4005"/>
              <a:gd name="T15" fmla="*/ 3744 h 4127"/>
              <a:gd name="T16" fmla="*/ 2614 w 4005"/>
              <a:gd name="T17" fmla="*/ 3713 h 4127"/>
              <a:gd name="T18" fmla="*/ 2614 w 4005"/>
              <a:gd name="T19" fmla="*/ 3713 h 4127"/>
              <a:gd name="T20" fmla="*/ 2259 w 4005"/>
              <a:gd name="T21" fmla="*/ 3285 h 4127"/>
              <a:gd name="T22" fmla="*/ 2259 w 4005"/>
              <a:gd name="T23" fmla="*/ 3285 h 4127"/>
              <a:gd name="T24" fmla="*/ 1682 w 4005"/>
              <a:gd name="T25" fmla="*/ 1644 h 4127"/>
              <a:gd name="T26" fmla="*/ 1682 w 4005"/>
              <a:gd name="T27" fmla="*/ 1644 h 4127"/>
              <a:gd name="T28" fmla="*/ 1454 w 4005"/>
              <a:gd name="T29" fmla="*/ 1509 h 4127"/>
              <a:gd name="T30" fmla="*/ 1454 w 4005"/>
              <a:gd name="T31" fmla="*/ 1509 h 4127"/>
              <a:gd name="T32" fmla="*/ 1431 w 4005"/>
              <a:gd name="T33" fmla="*/ 1500 h 4127"/>
              <a:gd name="T34" fmla="*/ 1431 w 4005"/>
              <a:gd name="T35" fmla="*/ 1500 h 4127"/>
              <a:gd name="T36" fmla="*/ 568 w 4005"/>
              <a:gd name="T37" fmla="*/ 1229 h 4127"/>
              <a:gd name="T38" fmla="*/ 568 w 4005"/>
              <a:gd name="T39" fmla="*/ 1229 h 4127"/>
              <a:gd name="T40" fmla="*/ 87 w 4005"/>
              <a:gd name="T41" fmla="*/ 0 h 4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05" h="4127">
                <a:moveTo>
                  <a:pt x="87" y="0"/>
                </a:moveTo>
                <a:lnTo>
                  <a:pt x="3499" y="0"/>
                </a:lnTo>
                <a:lnTo>
                  <a:pt x="3499" y="0"/>
                </a:lnTo>
                <a:cubicBezTo>
                  <a:pt x="3671" y="68"/>
                  <a:pt x="3840" y="141"/>
                  <a:pt x="4004" y="221"/>
                </a:cubicBezTo>
                <a:lnTo>
                  <a:pt x="4004" y="4003"/>
                </a:lnTo>
                <a:lnTo>
                  <a:pt x="4004" y="4003"/>
                </a:lnTo>
                <a:cubicBezTo>
                  <a:pt x="3539" y="4126"/>
                  <a:pt x="3049" y="4066"/>
                  <a:pt x="2652" y="3744"/>
                </a:cubicBezTo>
                <a:lnTo>
                  <a:pt x="2652" y="3744"/>
                </a:lnTo>
                <a:cubicBezTo>
                  <a:pt x="2639" y="3734"/>
                  <a:pt x="2626" y="3724"/>
                  <a:pt x="2614" y="3713"/>
                </a:cubicBezTo>
                <a:lnTo>
                  <a:pt x="2614" y="3713"/>
                </a:lnTo>
                <a:cubicBezTo>
                  <a:pt x="2484" y="3601"/>
                  <a:pt x="2364" y="3459"/>
                  <a:pt x="2259" y="3285"/>
                </a:cubicBezTo>
                <a:lnTo>
                  <a:pt x="2259" y="3285"/>
                </a:lnTo>
                <a:cubicBezTo>
                  <a:pt x="1958" y="2816"/>
                  <a:pt x="2126" y="2047"/>
                  <a:pt x="1682" y="1644"/>
                </a:cubicBezTo>
                <a:lnTo>
                  <a:pt x="1682" y="1644"/>
                </a:lnTo>
                <a:cubicBezTo>
                  <a:pt x="1619" y="1583"/>
                  <a:pt x="1541" y="1541"/>
                  <a:pt x="1454" y="1509"/>
                </a:cubicBezTo>
                <a:lnTo>
                  <a:pt x="1454" y="1509"/>
                </a:lnTo>
                <a:cubicBezTo>
                  <a:pt x="1446" y="1506"/>
                  <a:pt x="1438" y="1503"/>
                  <a:pt x="1431" y="1500"/>
                </a:cubicBezTo>
                <a:lnTo>
                  <a:pt x="1431" y="1500"/>
                </a:lnTo>
                <a:cubicBezTo>
                  <a:pt x="1154" y="1406"/>
                  <a:pt x="797" y="1402"/>
                  <a:pt x="568" y="1229"/>
                </a:cubicBezTo>
                <a:lnTo>
                  <a:pt x="568" y="1229"/>
                </a:lnTo>
                <a:cubicBezTo>
                  <a:pt x="236" y="961"/>
                  <a:pt x="0" y="434"/>
                  <a:pt x="87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38" name="Freeform 32">
            <a:extLst>
              <a:ext uri="{FF2B5EF4-FFF2-40B4-BE49-F238E27FC236}">
                <a16:creationId xmlns:a16="http://schemas.microsoft.com/office/drawing/2014/main" id="{0D737CC0-C85B-4A5A-991D-4C0CAEF8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5124943"/>
            <a:ext cx="2999143" cy="1730275"/>
          </a:xfrm>
          <a:custGeom>
            <a:avLst/>
            <a:gdLst>
              <a:gd name="T0" fmla="*/ 4694 w 4815"/>
              <a:gd name="T1" fmla="*/ 1658 h 2780"/>
              <a:gd name="T2" fmla="*/ 4694 w 4815"/>
              <a:gd name="T3" fmla="*/ 1658 h 2780"/>
              <a:gd name="T4" fmla="*/ 3204 w 4815"/>
              <a:gd name="T5" fmla="*/ 552 h 2780"/>
              <a:gd name="T6" fmla="*/ 3204 w 4815"/>
              <a:gd name="T7" fmla="*/ 552 h 2780"/>
              <a:gd name="T8" fmla="*/ 2453 w 4815"/>
              <a:gd name="T9" fmla="*/ 727 h 2780"/>
              <a:gd name="T10" fmla="*/ 2453 w 4815"/>
              <a:gd name="T11" fmla="*/ 727 h 2780"/>
              <a:gd name="T12" fmla="*/ 1476 w 4815"/>
              <a:gd name="T13" fmla="*/ 865 h 2780"/>
              <a:gd name="T14" fmla="*/ 1476 w 4815"/>
              <a:gd name="T15" fmla="*/ 865 h 2780"/>
              <a:gd name="T16" fmla="*/ 1005 w 4815"/>
              <a:gd name="T17" fmla="*/ 482 h 2780"/>
              <a:gd name="T18" fmla="*/ 1005 w 4815"/>
              <a:gd name="T19" fmla="*/ 482 h 2780"/>
              <a:gd name="T20" fmla="*/ 556 w 4815"/>
              <a:gd name="T21" fmla="*/ 94 h 2780"/>
              <a:gd name="T22" fmla="*/ 556 w 4815"/>
              <a:gd name="T23" fmla="*/ 94 h 2780"/>
              <a:gd name="T24" fmla="*/ 0 w 4815"/>
              <a:gd name="T25" fmla="*/ 9 h 2780"/>
              <a:gd name="T26" fmla="*/ 0 w 4815"/>
              <a:gd name="T27" fmla="*/ 29 h 2780"/>
              <a:gd name="T28" fmla="*/ 0 w 4815"/>
              <a:gd name="T29" fmla="*/ 29 h 2780"/>
              <a:gd name="T30" fmla="*/ 549 w 4815"/>
              <a:gd name="T31" fmla="*/ 113 h 2780"/>
              <a:gd name="T32" fmla="*/ 549 w 4815"/>
              <a:gd name="T33" fmla="*/ 113 h 2780"/>
              <a:gd name="T34" fmla="*/ 990 w 4815"/>
              <a:gd name="T35" fmla="*/ 496 h 2780"/>
              <a:gd name="T36" fmla="*/ 990 w 4815"/>
              <a:gd name="T37" fmla="*/ 496 h 2780"/>
              <a:gd name="T38" fmla="*/ 1470 w 4815"/>
              <a:gd name="T39" fmla="*/ 885 h 2780"/>
              <a:gd name="T40" fmla="*/ 1470 w 4815"/>
              <a:gd name="T41" fmla="*/ 885 h 2780"/>
              <a:gd name="T42" fmla="*/ 2460 w 4815"/>
              <a:gd name="T43" fmla="*/ 746 h 2780"/>
              <a:gd name="T44" fmla="*/ 2460 w 4815"/>
              <a:gd name="T45" fmla="*/ 746 h 2780"/>
              <a:gd name="T46" fmla="*/ 3203 w 4815"/>
              <a:gd name="T47" fmla="*/ 572 h 2780"/>
              <a:gd name="T48" fmla="*/ 3203 w 4815"/>
              <a:gd name="T49" fmla="*/ 572 h 2780"/>
              <a:gd name="T50" fmla="*/ 4675 w 4815"/>
              <a:gd name="T51" fmla="*/ 1664 h 2780"/>
              <a:gd name="T52" fmla="*/ 4675 w 4815"/>
              <a:gd name="T53" fmla="*/ 1664 h 2780"/>
              <a:gd name="T54" fmla="*/ 4708 w 4815"/>
              <a:gd name="T55" fmla="*/ 2779 h 2780"/>
              <a:gd name="T56" fmla="*/ 4729 w 4815"/>
              <a:gd name="T57" fmla="*/ 2779 h 2780"/>
              <a:gd name="T58" fmla="*/ 4729 w 4815"/>
              <a:gd name="T59" fmla="*/ 2779 h 2780"/>
              <a:gd name="T60" fmla="*/ 4694 w 4815"/>
              <a:gd name="T61" fmla="*/ 1658 h 2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815" h="2780">
                <a:moveTo>
                  <a:pt x="4694" y="1658"/>
                </a:moveTo>
                <a:lnTo>
                  <a:pt x="4694" y="1658"/>
                </a:lnTo>
                <a:cubicBezTo>
                  <a:pt x="4482" y="974"/>
                  <a:pt x="3939" y="571"/>
                  <a:pt x="3204" y="552"/>
                </a:cubicBezTo>
                <a:lnTo>
                  <a:pt x="3204" y="552"/>
                </a:lnTo>
                <a:cubicBezTo>
                  <a:pt x="2957" y="539"/>
                  <a:pt x="2701" y="634"/>
                  <a:pt x="2453" y="727"/>
                </a:cubicBezTo>
                <a:lnTo>
                  <a:pt x="2453" y="727"/>
                </a:lnTo>
                <a:cubicBezTo>
                  <a:pt x="2131" y="847"/>
                  <a:pt x="1799" y="971"/>
                  <a:pt x="1476" y="865"/>
                </a:cubicBezTo>
                <a:lnTo>
                  <a:pt x="1476" y="865"/>
                </a:lnTo>
                <a:cubicBezTo>
                  <a:pt x="1294" y="813"/>
                  <a:pt x="1153" y="652"/>
                  <a:pt x="1005" y="482"/>
                </a:cubicBezTo>
                <a:lnTo>
                  <a:pt x="1005" y="482"/>
                </a:lnTo>
                <a:cubicBezTo>
                  <a:pt x="870" y="329"/>
                  <a:pt x="731" y="169"/>
                  <a:pt x="556" y="94"/>
                </a:cubicBezTo>
                <a:lnTo>
                  <a:pt x="556" y="94"/>
                </a:lnTo>
                <a:cubicBezTo>
                  <a:pt x="392" y="30"/>
                  <a:pt x="197" y="0"/>
                  <a:pt x="0" y="9"/>
                </a:cubicBezTo>
                <a:lnTo>
                  <a:pt x="0" y="29"/>
                </a:lnTo>
                <a:lnTo>
                  <a:pt x="0" y="29"/>
                </a:lnTo>
                <a:cubicBezTo>
                  <a:pt x="194" y="21"/>
                  <a:pt x="387" y="50"/>
                  <a:pt x="549" y="113"/>
                </a:cubicBezTo>
                <a:lnTo>
                  <a:pt x="549" y="113"/>
                </a:lnTo>
                <a:cubicBezTo>
                  <a:pt x="719" y="187"/>
                  <a:pt x="856" y="344"/>
                  <a:pt x="990" y="496"/>
                </a:cubicBezTo>
                <a:lnTo>
                  <a:pt x="990" y="496"/>
                </a:lnTo>
                <a:cubicBezTo>
                  <a:pt x="1140" y="668"/>
                  <a:pt x="1283" y="831"/>
                  <a:pt x="1470" y="885"/>
                </a:cubicBezTo>
                <a:lnTo>
                  <a:pt x="1470" y="885"/>
                </a:lnTo>
                <a:cubicBezTo>
                  <a:pt x="1799" y="992"/>
                  <a:pt x="2135" y="867"/>
                  <a:pt x="2460" y="746"/>
                </a:cubicBezTo>
                <a:lnTo>
                  <a:pt x="2460" y="746"/>
                </a:lnTo>
                <a:cubicBezTo>
                  <a:pt x="2706" y="654"/>
                  <a:pt x="2960" y="559"/>
                  <a:pt x="3203" y="572"/>
                </a:cubicBezTo>
                <a:lnTo>
                  <a:pt x="3203" y="572"/>
                </a:lnTo>
                <a:cubicBezTo>
                  <a:pt x="3929" y="591"/>
                  <a:pt x="4465" y="989"/>
                  <a:pt x="4675" y="1664"/>
                </a:cubicBezTo>
                <a:lnTo>
                  <a:pt x="4675" y="1664"/>
                </a:lnTo>
                <a:cubicBezTo>
                  <a:pt x="4783" y="2011"/>
                  <a:pt x="4793" y="2402"/>
                  <a:pt x="4708" y="2779"/>
                </a:cubicBezTo>
                <a:lnTo>
                  <a:pt x="4729" y="2779"/>
                </a:lnTo>
                <a:lnTo>
                  <a:pt x="4729" y="2779"/>
                </a:lnTo>
                <a:cubicBezTo>
                  <a:pt x="4814" y="2399"/>
                  <a:pt x="4803" y="2007"/>
                  <a:pt x="4694" y="165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39" name="Freeform 33">
            <a:extLst>
              <a:ext uri="{FF2B5EF4-FFF2-40B4-BE49-F238E27FC236}">
                <a16:creationId xmlns:a16="http://schemas.microsoft.com/office/drawing/2014/main" id="{8E3CABD9-FD5F-458F-AE7A-2ABE515C0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6624515"/>
            <a:ext cx="230704" cy="233451"/>
          </a:xfrm>
          <a:custGeom>
            <a:avLst/>
            <a:gdLst>
              <a:gd name="T0" fmla="*/ 0 w 370"/>
              <a:gd name="T1" fmla="*/ 0 h 374"/>
              <a:gd name="T2" fmla="*/ 0 w 370"/>
              <a:gd name="T3" fmla="*/ 29 h 374"/>
              <a:gd name="T4" fmla="*/ 0 w 370"/>
              <a:gd name="T5" fmla="*/ 29 h 374"/>
              <a:gd name="T6" fmla="*/ 340 w 370"/>
              <a:gd name="T7" fmla="*/ 373 h 374"/>
              <a:gd name="T8" fmla="*/ 369 w 370"/>
              <a:gd name="T9" fmla="*/ 373 h 374"/>
              <a:gd name="T10" fmla="*/ 369 w 370"/>
              <a:gd name="T11" fmla="*/ 373 h 374"/>
              <a:gd name="T12" fmla="*/ 0 w 370"/>
              <a:gd name="T13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0" h="374">
                <a:moveTo>
                  <a:pt x="0" y="0"/>
                </a:moveTo>
                <a:lnTo>
                  <a:pt x="0" y="29"/>
                </a:lnTo>
                <a:lnTo>
                  <a:pt x="0" y="29"/>
                </a:lnTo>
                <a:cubicBezTo>
                  <a:pt x="112" y="148"/>
                  <a:pt x="225" y="262"/>
                  <a:pt x="340" y="373"/>
                </a:cubicBezTo>
                <a:lnTo>
                  <a:pt x="369" y="373"/>
                </a:lnTo>
                <a:lnTo>
                  <a:pt x="369" y="373"/>
                </a:lnTo>
                <a:cubicBezTo>
                  <a:pt x="245" y="253"/>
                  <a:pt x="121" y="129"/>
                  <a:pt x="0" y="0"/>
                </a:cubicBezTo>
              </a:path>
            </a:pathLst>
          </a:custGeom>
          <a:solidFill>
            <a:srgbClr val="E738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A8DADC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4E41C-6B33-4C20-92A1-78F37E39B04E}"/>
              </a:ext>
            </a:extLst>
          </p:cNvPr>
          <p:cNvSpPr txBox="1"/>
          <p:nvPr/>
        </p:nvSpPr>
        <p:spPr>
          <a:xfrm>
            <a:off x="6014604" y="2779513"/>
            <a:ext cx="5551455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8000" b="1" spc="-290">
                <a:solidFill>
                  <a:schemeClr val="tx2"/>
                </a:solidFill>
                <a:latin typeface="Raleway" panose="020B0503030101060003" pitchFamily="34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000" spc="-280">
                <a:latin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9804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2">
            <a:extLst>
              <a:ext uri="{FF2B5EF4-FFF2-40B4-BE49-F238E27FC236}">
                <a16:creationId xmlns:a16="http://schemas.microsoft.com/office/drawing/2014/main" id="{A851D90D-F421-40C5-B663-F770D7D28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588" y="0"/>
            <a:ext cx="686113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pic>
        <p:nvPicPr>
          <p:cNvPr id="3" name="Picture 2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618FDC78-C136-FA42-B624-2908E7F08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"/>
          <a:stretch/>
        </p:blipFill>
        <p:spPr>
          <a:xfrm>
            <a:off x="5334861" y="533696"/>
            <a:ext cx="6857139" cy="5790607"/>
          </a:xfrm>
          <a:prstGeom prst="rect">
            <a:avLst/>
          </a:prstGeom>
        </p:spPr>
      </p:pic>
      <p:sp>
        <p:nvSpPr>
          <p:cNvPr id="68" name="Freeform 65">
            <a:extLst>
              <a:ext uri="{FF2B5EF4-FFF2-40B4-BE49-F238E27FC236}">
                <a16:creationId xmlns:a16="http://schemas.microsoft.com/office/drawing/2014/main" id="{988765FE-C9CD-4E28-9473-BB49CEE58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21" y="722107"/>
            <a:ext cx="671681" cy="6716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70" name="Freeform 66">
            <a:extLst>
              <a:ext uri="{FF2B5EF4-FFF2-40B4-BE49-F238E27FC236}">
                <a16:creationId xmlns:a16="http://schemas.microsoft.com/office/drawing/2014/main" id="{2F95C251-874E-4380-B935-22881E3BE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21" y="1881917"/>
            <a:ext cx="671681" cy="6716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72" name="Freeform 67">
            <a:extLst>
              <a:ext uri="{FF2B5EF4-FFF2-40B4-BE49-F238E27FC236}">
                <a16:creationId xmlns:a16="http://schemas.microsoft.com/office/drawing/2014/main" id="{B7DD7E80-7F43-4685-8562-B0821669D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21" y="3043743"/>
            <a:ext cx="671681" cy="6696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74" name="Freeform 68">
            <a:extLst>
              <a:ext uri="{FF2B5EF4-FFF2-40B4-BE49-F238E27FC236}">
                <a16:creationId xmlns:a16="http://schemas.microsoft.com/office/drawing/2014/main" id="{827689BC-A2E3-4A4A-ADE2-5AF3DB280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21" y="4203551"/>
            <a:ext cx="671681" cy="67168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76" name="Freeform 69">
            <a:extLst>
              <a:ext uri="{FF2B5EF4-FFF2-40B4-BE49-F238E27FC236}">
                <a16:creationId xmlns:a16="http://schemas.microsoft.com/office/drawing/2014/main" id="{2F091F98-CC05-480B-BEDE-D42D4AF9F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21" y="5363360"/>
            <a:ext cx="671681" cy="67168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9B937F-BDEA-41E2-ADC9-563A296A5739}"/>
              </a:ext>
            </a:extLst>
          </p:cNvPr>
          <p:cNvSpPr txBox="1"/>
          <p:nvPr/>
        </p:nvSpPr>
        <p:spPr>
          <a:xfrm>
            <a:off x="1548982" y="785734"/>
            <a:ext cx="3048839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>
              <a:lnSpc>
                <a:spcPts val="1750"/>
              </a:lnSpc>
            </a:pPr>
            <a:r>
              <a:rPr lang="es-NI" sz="1700" b="1" spc="-15">
                <a:solidFill>
                  <a:schemeClr val="accent1"/>
                </a:solidFill>
                <a:latin typeface="Tahoma"/>
                <a:ea typeface="Tahoma"/>
                <a:cs typeface="Tahoma"/>
              </a:rPr>
              <a:t>PROBLEM</a:t>
            </a:r>
            <a:endParaRPr lang="es-NI" sz="1700" b="1" spc="-15">
              <a:solidFill>
                <a:schemeClr val="accent1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927AE7-0258-4987-B663-69FB05AF56ED}"/>
              </a:ext>
            </a:extLst>
          </p:cNvPr>
          <p:cNvSpPr txBox="1"/>
          <p:nvPr/>
        </p:nvSpPr>
        <p:spPr>
          <a:xfrm>
            <a:off x="2072856" y="1124677"/>
            <a:ext cx="25249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pc="-3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the problem we are trying to solve?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2F2FD-229D-4D7B-96DA-5180C3991386}"/>
              </a:ext>
            </a:extLst>
          </p:cNvPr>
          <p:cNvSpPr txBox="1"/>
          <p:nvPr/>
        </p:nvSpPr>
        <p:spPr>
          <a:xfrm>
            <a:off x="1548982" y="1947784"/>
            <a:ext cx="3048839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>
              <a:lnSpc>
                <a:spcPts val="1750"/>
              </a:lnSpc>
            </a:pPr>
            <a:r>
              <a:rPr lang="es-NI" sz="1700" b="1" spc="-15">
                <a:solidFill>
                  <a:schemeClr val="accent1"/>
                </a:solidFill>
                <a:latin typeface="Tahoma"/>
                <a:ea typeface="Tahoma"/>
                <a:cs typeface="Tahoma"/>
              </a:rPr>
              <a:t>SOLUTION</a:t>
            </a:r>
            <a:endParaRPr lang="es-NI" sz="1700" b="1" spc="-15">
              <a:solidFill>
                <a:schemeClr val="accent1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20E043-D680-46AA-9C75-46F23DB632A8}"/>
              </a:ext>
            </a:extLst>
          </p:cNvPr>
          <p:cNvSpPr txBox="1"/>
          <p:nvPr/>
        </p:nvSpPr>
        <p:spPr>
          <a:xfrm>
            <a:off x="1548982" y="2310539"/>
            <a:ext cx="304883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pc="-3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solution did our team implement and evaluate?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92FBBF-5DA0-4D4B-AF5D-D17C8389C23E}"/>
              </a:ext>
            </a:extLst>
          </p:cNvPr>
          <p:cNvSpPr txBox="1"/>
          <p:nvPr/>
        </p:nvSpPr>
        <p:spPr>
          <a:xfrm>
            <a:off x="1548982" y="3106317"/>
            <a:ext cx="3048839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>
              <a:lnSpc>
                <a:spcPts val="1750"/>
              </a:lnSpc>
            </a:pPr>
            <a:r>
              <a:rPr lang="es-NI" sz="1700" b="1" spc="-15">
                <a:solidFill>
                  <a:schemeClr val="accent1"/>
                </a:solidFill>
                <a:latin typeface="Tahoma"/>
                <a:ea typeface="Tahoma"/>
                <a:cs typeface="Tahoma"/>
              </a:rPr>
              <a:t>STRATEGY</a:t>
            </a:r>
            <a:endParaRPr lang="es-NI" sz="1700" b="1" spc="-15">
              <a:solidFill>
                <a:schemeClr val="accent1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B5A592-58DC-452D-B96C-5C0A045035A2}"/>
              </a:ext>
            </a:extLst>
          </p:cNvPr>
          <p:cNvSpPr txBox="1"/>
          <p:nvPr/>
        </p:nvSpPr>
        <p:spPr>
          <a:xfrm>
            <a:off x="2215731" y="3445261"/>
            <a:ext cx="23820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pc="-3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did we achieve our project goals?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9717F-73C5-4D82-9987-A367CD564BB0}"/>
              </a:ext>
            </a:extLst>
          </p:cNvPr>
          <p:cNvSpPr txBox="1"/>
          <p:nvPr/>
        </p:nvSpPr>
        <p:spPr>
          <a:xfrm>
            <a:off x="1548982" y="5428949"/>
            <a:ext cx="3048839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>
              <a:lnSpc>
                <a:spcPts val="1750"/>
              </a:lnSpc>
            </a:pPr>
            <a:r>
              <a:rPr lang="es-NI" sz="1700" b="1" spc="-15">
                <a:solidFill>
                  <a:schemeClr val="accent1"/>
                </a:solidFill>
                <a:latin typeface="Tahoma"/>
                <a:ea typeface="Tahoma"/>
                <a:cs typeface="Tahoma"/>
              </a:rPr>
              <a:t>REFLECTION</a:t>
            </a:r>
            <a:endParaRPr lang="es-NI" sz="1700" b="1" spc="-15">
              <a:solidFill>
                <a:schemeClr val="accent1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098FDD-EDF5-4CEE-B29C-97693990F421}"/>
              </a:ext>
            </a:extLst>
          </p:cNvPr>
          <p:cNvSpPr txBox="1"/>
          <p:nvPr/>
        </p:nvSpPr>
        <p:spPr>
          <a:xfrm>
            <a:off x="1548982" y="5791704"/>
            <a:ext cx="304883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pc="-3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valuable lessons did we learn?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BB2FAE-7ECB-4A79-A7C9-27D65972A577}"/>
              </a:ext>
            </a:extLst>
          </p:cNvPr>
          <p:cNvSpPr txBox="1"/>
          <p:nvPr/>
        </p:nvSpPr>
        <p:spPr>
          <a:xfrm>
            <a:off x="1548982" y="4269538"/>
            <a:ext cx="3048839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>
              <a:lnSpc>
                <a:spcPts val="1750"/>
              </a:lnSpc>
            </a:pPr>
            <a:r>
              <a:rPr lang="es-NI" sz="1700" b="1" spc="-15">
                <a:solidFill>
                  <a:schemeClr val="accent1"/>
                </a:solidFill>
                <a:latin typeface="Tahoma" panose="020B0604030504040204" pitchFamily="34" charset="0"/>
                <a:ea typeface="Tahoma"/>
                <a:cs typeface="Tahoma" panose="020B0604030504040204" pitchFamily="34" charset="0"/>
              </a:rPr>
              <a:t>OUTCOME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652E39-EE1E-4B25-A412-06659800B2F1}"/>
              </a:ext>
            </a:extLst>
          </p:cNvPr>
          <p:cNvSpPr txBox="1"/>
          <p:nvPr/>
        </p:nvSpPr>
        <p:spPr>
          <a:xfrm>
            <a:off x="1548982" y="4632293"/>
            <a:ext cx="304883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pc="-3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did we contribute to the program success?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D65FA7-9325-4476-A320-3F396ED9B385}"/>
              </a:ext>
            </a:extLst>
          </p:cNvPr>
          <p:cNvSpPr txBox="1"/>
          <p:nvPr/>
        </p:nvSpPr>
        <p:spPr>
          <a:xfrm>
            <a:off x="4963960" y="1989185"/>
            <a:ext cx="71442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6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802638-9C4D-41DF-8D47-B794F55A7FBC}"/>
              </a:ext>
            </a:extLst>
          </p:cNvPr>
          <p:cNvSpPr txBox="1"/>
          <p:nvPr/>
        </p:nvSpPr>
        <p:spPr>
          <a:xfrm>
            <a:off x="4963960" y="3152508"/>
            <a:ext cx="71442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6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9118EF-7945-4A87-84B2-041CC4EB61C4}"/>
              </a:ext>
            </a:extLst>
          </p:cNvPr>
          <p:cNvSpPr txBox="1"/>
          <p:nvPr/>
        </p:nvSpPr>
        <p:spPr>
          <a:xfrm>
            <a:off x="4963960" y="4304537"/>
            <a:ext cx="71442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6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13559E-79BD-43F8-A083-6170CE4E4FDD}"/>
              </a:ext>
            </a:extLst>
          </p:cNvPr>
          <p:cNvSpPr txBox="1"/>
          <p:nvPr/>
        </p:nvSpPr>
        <p:spPr>
          <a:xfrm>
            <a:off x="4963960" y="5463161"/>
            <a:ext cx="71442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6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48DA2-CE26-4475-B4EB-1C0A7D9BB710}"/>
              </a:ext>
            </a:extLst>
          </p:cNvPr>
          <p:cNvSpPr txBox="1"/>
          <p:nvPr/>
        </p:nvSpPr>
        <p:spPr>
          <a:xfrm>
            <a:off x="-343350" y="55383"/>
            <a:ext cx="5510291" cy="64177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ts val="4700"/>
              </a:lnSpc>
            </a:pPr>
            <a:r>
              <a:rPr lang="en-US" sz="3700" b="1" spc="-15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TABLE OF CONTENTS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48E82B-17FA-48FE-9D31-21A81B49AD79}"/>
              </a:ext>
            </a:extLst>
          </p:cNvPr>
          <p:cNvSpPr txBox="1"/>
          <p:nvPr/>
        </p:nvSpPr>
        <p:spPr>
          <a:xfrm>
            <a:off x="4963960" y="822320"/>
            <a:ext cx="71442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6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1C370E-2473-1E46-8B3B-24D3307E80E9}"/>
              </a:ext>
            </a:extLst>
          </p:cNvPr>
          <p:cNvSpPr txBox="1"/>
          <p:nvPr/>
        </p:nvSpPr>
        <p:spPr>
          <a:xfrm>
            <a:off x="5701384" y="6452652"/>
            <a:ext cx="637193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200" b="1" spc="150">
                <a:latin typeface="+mj-lt"/>
                <a:ea typeface="Tahoma"/>
                <a:cs typeface="Tahoma" panose="020B0604030504040204" pitchFamily="34" charset="0"/>
              </a:rPr>
              <a:t>Our Sponsor (Justyna Grinholc) + Team (Angel Vo, Aditya Bagchi, Daniel Park)</a:t>
            </a:r>
          </a:p>
        </p:txBody>
      </p:sp>
    </p:spTree>
    <p:extLst>
      <p:ext uri="{BB962C8B-B14F-4D97-AF65-F5344CB8AC3E}">
        <p14:creationId xmlns:p14="http://schemas.microsoft.com/office/powerpoint/2010/main" val="107347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1955CB32-159B-C34A-B7A1-82A6010D0E4C}"/>
              </a:ext>
            </a:extLst>
          </p:cNvPr>
          <p:cNvSpPr txBox="1">
            <a:spLocks/>
          </p:cNvSpPr>
          <p:nvPr/>
        </p:nvSpPr>
        <p:spPr>
          <a:xfrm>
            <a:off x="6095998" y="0"/>
            <a:ext cx="6094412" cy="6858000"/>
          </a:xfrm>
          <a:custGeom>
            <a:avLst/>
            <a:gdLst>
              <a:gd name="connsiteX0" fmla="*/ 9129544 w 12188824"/>
              <a:gd name="connsiteY0" fmla="*/ 5935250 h 13716000"/>
              <a:gd name="connsiteX1" fmla="*/ 12188824 w 12188824"/>
              <a:gd name="connsiteY1" fmla="*/ 5935250 h 13716000"/>
              <a:gd name="connsiteX2" fmla="*/ 12188824 w 12188824"/>
              <a:gd name="connsiteY2" fmla="*/ 13716000 h 13716000"/>
              <a:gd name="connsiteX3" fmla="*/ 6219212 w 12188824"/>
              <a:gd name="connsiteY3" fmla="*/ 13716000 h 13716000"/>
              <a:gd name="connsiteX4" fmla="*/ 6219212 w 12188824"/>
              <a:gd name="connsiteY4" fmla="*/ 11766884 h 13716000"/>
              <a:gd name="connsiteX5" fmla="*/ 8720472 w 12188824"/>
              <a:gd name="connsiteY5" fmla="*/ 11766884 h 13716000"/>
              <a:gd name="connsiteX6" fmla="*/ 9129544 w 12188824"/>
              <a:gd name="connsiteY6" fmla="*/ 11766884 h 13716000"/>
              <a:gd name="connsiteX7" fmla="*/ 9129544 w 12188824"/>
              <a:gd name="connsiteY7" fmla="*/ 11357811 h 13716000"/>
              <a:gd name="connsiteX8" fmla="*/ 0 w 12188824"/>
              <a:gd name="connsiteY8" fmla="*/ 0 h 13716000"/>
              <a:gd name="connsiteX9" fmla="*/ 8720472 w 12188824"/>
              <a:gd name="connsiteY9" fmla="*/ 0 h 13716000"/>
              <a:gd name="connsiteX10" fmla="*/ 8720472 w 12188824"/>
              <a:gd name="connsiteY10" fmla="*/ 11357811 h 13716000"/>
              <a:gd name="connsiteX11" fmla="*/ 0 w 12188824"/>
              <a:gd name="connsiteY11" fmla="*/ 1135781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8824" h="13716000">
                <a:moveTo>
                  <a:pt x="9129544" y="5935250"/>
                </a:moveTo>
                <a:lnTo>
                  <a:pt x="12188824" y="5935250"/>
                </a:lnTo>
                <a:lnTo>
                  <a:pt x="12188824" y="13716000"/>
                </a:lnTo>
                <a:lnTo>
                  <a:pt x="6219212" y="13716000"/>
                </a:lnTo>
                <a:lnTo>
                  <a:pt x="6219212" y="11766884"/>
                </a:lnTo>
                <a:lnTo>
                  <a:pt x="8720472" y="11766884"/>
                </a:lnTo>
                <a:lnTo>
                  <a:pt x="9129544" y="11766884"/>
                </a:lnTo>
                <a:lnTo>
                  <a:pt x="9129544" y="11357811"/>
                </a:lnTo>
                <a:close/>
                <a:moveTo>
                  <a:pt x="0" y="0"/>
                </a:moveTo>
                <a:lnTo>
                  <a:pt x="8720472" y="0"/>
                </a:lnTo>
                <a:lnTo>
                  <a:pt x="8720472" y="11357811"/>
                </a:lnTo>
                <a:lnTo>
                  <a:pt x="0" y="113578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16BDC-8EE7-A14B-B0C7-CFEC2B4ADD96}"/>
              </a:ext>
            </a:extLst>
          </p:cNvPr>
          <p:cNvSpPr txBox="1"/>
          <p:nvPr/>
        </p:nvSpPr>
        <p:spPr>
          <a:xfrm>
            <a:off x="1524002" y="1974191"/>
            <a:ext cx="4573588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/>
            <a:r>
              <a:rPr lang="en-US" sz="5750" b="1" spc="-145">
                <a:solidFill>
                  <a:schemeClr val="accent1"/>
                </a:solidFill>
                <a:latin typeface="Tahoma"/>
                <a:ea typeface="Tahoma"/>
                <a:cs typeface="Tahoma"/>
              </a:rPr>
              <a:t> PROBLEM STATEMENT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187DC-4D78-BB49-8821-A16B2505C3EF}"/>
              </a:ext>
            </a:extLst>
          </p:cNvPr>
          <p:cNvSpPr txBox="1"/>
          <p:nvPr/>
        </p:nvSpPr>
        <p:spPr>
          <a:xfrm>
            <a:off x="1296381" y="3742127"/>
            <a:ext cx="4764088" cy="19968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spc="-10">
                <a:latin typeface="Open Sans Light"/>
                <a:ea typeface="Tahoma"/>
                <a:cs typeface="Tahoma"/>
              </a:rPr>
              <a:t>Each Capstone team's progress was tracked by a large Excel file and Google Sheets with differing locations, file names, and file formats, which required a lot of time and maintenance.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spc="-10">
                <a:latin typeface="Open Sans Light"/>
                <a:ea typeface="Tahoma"/>
                <a:cs typeface="Tahoma"/>
              </a:rPr>
              <a:t>The program needed automation and integration to keep track with its growing success.</a:t>
            </a:r>
            <a:endParaRPr lang="en-US" sz="1400" b="1" spc="-10">
              <a:latin typeface="Open Sans Light"/>
              <a:ea typeface="Tahoma"/>
              <a:cs typeface="Tahoma" panose="020B0604030504040204" pitchFamily="34" charset="0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95548D9-7034-8B42-81F0-21EDA7821ECD}"/>
              </a:ext>
            </a:extLst>
          </p:cNvPr>
          <p:cNvSpPr txBox="1">
            <a:spLocks/>
          </p:cNvSpPr>
          <p:nvPr/>
        </p:nvSpPr>
        <p:spPr>
          <a:xfrm>
            <a:off x="166687" y="142875"/>
            <a:ext cx="2141539" cy="2667002"/>
          </a:xfrm>
          <a:custGeom>
            <a:avLst/>
            <a:gdLst>
              <a:gd name="connsiteX0" fmla="*/ 9129544 w 12188824"/>
              <a:gd name="connsiteY0" fmla="*/ 5935250 h 13716000"/>
              <a:gd name="connsiteX1" fmla="*/ 12188824 w 12188824"/>
              <a:gd name="connsiteY1" fmla="*/ 5935250 h 13716000"/>
              <a:gd name="connsiteX2" fmla="*/ 12188824 w 12188824"/>
              <a:gd name="connsiteY2" fmla="*/ 13716000 h 13716000"/>
              <a:gd name="connsiteX3" fmla="*/ 6219212 w 12188824"/>
              <a:gd name="connsiteY3" fmla="*/ 13716000 h 13716000"/>
              <a:gd name="connsiteX4" fmla="*/ 6219212 w 12188824"/>
              <a:gd name="connsiteY4" fmla="*/ 11766884 h 13716000"/>
              <a:gd name="connsiteX5" fmla="*/ 8720472 w 12188824"/>
              <a:gd name="connsiteY5" fmla="*/ 11766884 h 13716000"/>
              <a:gd name="connsiteX6" fmla="*/ 9129544 w 12188824"/>
              <a:gd name="connsiteY6" fmla="*/ 11766884 h 13716000"/>
              <a:gd name="connsiteX7" fmla="*/ 9129544 w 12188824"/>
              <a:gd name="connsiteY7" fmla="*/ 11357811 h 13716000"/>
              <a:gd name="connsiteX8" fmla="*/ 0 w 12188824"/>
              <a:gd name="connsiteY8" fmla="*/ 0 h 13716000"/>
              <a:gd name="connsiteX9" fmla="*/ 8720472 w 12188824"/>
              <a:gd name="connsiteY9" fmla="*/ 0 h 13716000"/>
              <a:gd name="connsiteX10" fmla="*/ 8720472 w 12188824"/>
              <a:gd name="connsiteY10" fmla="*/ 11357811 h 13716000"/>
              <a:gd name="connsiteX11" fmla="*/ 0 w 12188824"/>
              <a:gd name="connsiteY11" fmla="*/ 1135781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8824" h="13716000">
                <a:moveTo>
                  <a:pt x="9129544" y="5935250"/>
                </a:moveTo>
                <a:lnTo>
                  <a:pt x="12188824" y="5935250"/>
                </a:lnTo>
                <a:lnTo>
                  <a:pt x="12188824" y="13716000"/>
                </a:lnTo>
                <a:lnTo>
                  <a:pt x="6219212" y="13716000"/>
                </a:lnTo>
                <a:lnTo>
                  <a:pt x="6219212" y="11766884"/>
                </a:lnTo>
                <a:lnTo>
                  <a:pt x="8720472" y="11766884"/>
                </a:lnTo>
                <a:lnTo>
                  <a:pt x="9129544" y="11766884"/>
                </a:lnTo>
                <a:lnTo>
                  <a:pt x="9129544" y="11357811"/>
                </a:lnTo>
                <a:close/>
                <a:moveTo>
                  <a:pt x="0" y="0"/>
                </a:moveTo>
                <a:lnTo>
                  <a:pt x="8720472" y="0"/>
                </a:lnTo>
                <a:lnTo>
                  <a:pt x="8720472" y="11357811"/>
                </a:lnTo>
                <a:lnTo>
                  <a:pt x="0" y="1135781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287CBBC3-04D6-4E2A-B1E5-FD663CE53A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6700" t="-348" r="8690" b="174"/>
          <a:stretch/>
        </p:blipFill>
        <p:spPr>
          <a:xfrm>
            <a:off x="6262687" y="214312"/>
            <a:ext cx="5761130" cy="64673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5025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87996D-7F1B-2943-84A9-ADEB64D590A2}"/>
              </a:ext>
            </a:extLst>
          </p:cNvPr>
          <p:cNvSpPr/>
          <p:nvPr/>
        </p:nvSpPr>
        <p:spPr>
          <a:xfrm>
            <a:off x="3139457" y="1616501"/>
            <a:ext cx="1665650" cy="73520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uk-UA" sz="1000">
              <a:latin typeface="Open Sans" panose="020B0606030504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CF3C58-74C3-A140-B794-1A62141955A4}"/>
              </a:ext>
            </a:extLst>
          </p:cNvPr>
          <p:cNvSpPr/>
          <p:nvPr/>
        </p:nvSpPr>
        <p:spPr>
          <a:xfrm>
            <a:off x="7274502" y="1616501"/>
            <a:ext cx="1665650" cy="73520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uk-UA" sz="1000">
              <a:latin typeface="Open Sans" panose="020B06060305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77F5A5-096E-1B46-A46F-E8F042F2C4AF}"/>
              </a:ext>
            </a:extLst>
          </p:cNvPr>
          <p:cNvSpPr/>
          <p:nvPr/>
        </p:nvSpPr>
        <p:spPr>
          <a:xfrm>
            <a:off x="4961117" y="5583565"/>
            <a:ext cx="2269767" cy="7352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/>
          <a:p>
            <a:pPr algn="ctr"/>
            <a:endParaRPr lang="uk-UA" sz="1000">
              <a:latin typeface="Open Sans" panose="020B06060305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B2749C-50C0-7542-BA55-3F7B03D5B070}"/>
              </a:ext>
            </a:extLst>
          </p:cNvPr>
          <p:cNvSpPr/>
          <p:nvPr/>
        </p:nvSpPr>
        <p:spPr>
          <a:xfrm>
            <a:off x="7861204" y="5586345"/>
            <a:ext cx="1665650" cy="73520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uk-UA" sz="1000">
              <a:latin typeface="Open Sans" panose="020B06060305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D9F1E2-09A9-3643-8F53-F809B30BD00A}"/>
              </a:ext>
            </a:extLst>
          </p:cNvPr>
          <p:cNvSpPr/>
          <p:nvPr/>
        </p:nvSpPr>
        <p:spPr>
          <a:xfrm>
            <a:off x="790447" y="1616501"/>
            <a:ext cx="1665650" cy="73520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uk-UA" sz="1000">
              <a:latin typeface="Open Sans" panose="020B0606030504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77D0CD7-FA3A-D24B-B59F-5EFF79DB7BE1}"/>
              </a:ext>
            </a:extLst>
          </p:cNvPr>
          <p:cNvSpPr/>
          <p:nvPr/>
        </p:nvSpPr>
        <p:spPr>
          <a:xfrm>
            <a:off x="2719129" y="5604159"/>
            <a:ext cx="1665650" cy="73520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uk-UA" sz="1000">
              <a:latin typeface="Open Sans" panose="020B0606030504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8184AA-0889-BF42-8A3D-D4275AAAEC87}"/>
              </a:ext>
            </a:extLst>
          </p:cNvPr>
          <p:cNvSpPr/>
          <p:nvPr/>
        </p:nvSpPr>
        <p:spPr>
          <a:xfrm>
            <a:off x="5263442" y="1616501"/>
            <a:ext cx="1665650" cy="73520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uk-UA" sz="1000">
              <a:latin typeface="Open Sans" panose="020B0606030504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5F8C587-92E4-5D46-BDD8-B15D5E69395A}"/>
              </a:ext>
            </a:extLst>
          </p:cNvPr>
          <p:cNvSpPr/>
          <p:nvPr/>
        </p:nvSpPr>
        <p:spPr>
          <a:xfrm>
            <a:off x="9340613" y="1607623"/>
            <a:ext cx="1665650" cy="73520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uk-UA" sz="1000">
              <a:latin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ADD540-8733-6040-97F2-42CEAC27AEF0}"/>
              </a:ext>
            </a:extLst>
          </p:cNvPr>
          <p:cNvSpPr txBox="1"/>
          <p:nvPr/>
        </p:nvSpPr>
        <p:spPr>
          <a:xfrm>
            <a:off x="2670237" y="306186"/>
            <a:ext cx="6851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HIGH-LEVEL PROBLEM OVERVIEW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F363B1-F757-1E4E-82E4-BA4FDF67E979}"/>
              </a:ext>
            </a:extLst>
          </p:cNvPr>
          <p:cNvSpPr txBox="1"/>
          <p:nvPr/>
        </p:nvSpPr>
        <p:spPr>
          <a:xfrm>
            <a:off x="2370471" y="822902"/>
            <a:ext cx="74485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spc="150">
                <a:latin typeface="Tahoma"/>
                <a:ea typeface="Tahoma"/>
                <a:cs typeface="Tahoma"/>
              </a:rPr>
              <a:t>GROWING PROGRAM SIZE → HIGHER RISK OF INFORMATION ASSYMETRY</a:t>
            </a:r>
            <a:endParaRPr lang="en-US" sz="1200" b="1" spc="150"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C1EFCF2-4FFF-7342-B3F7-56AE0C9636B3}"/>
              </a:ext>
            </a:extLst>
          </p:cNvPr>
          <p:cNvCxnSpPr>
            <a:cxnSpLocks/>
            <a:stCxn id="55" idx="2"/>
            <a:endCxn id="4" idx="0"/>
          </p:cNvCxnSpPr>
          <p:nvPr/>
        </p:nvCxnSpPr>
        <p:spPr>
          <a:xfrm rot="5400000">
            <a:off x="5816771" y="4488080"/>
            <a:ext cx="1374715" cy="816254"/>
          </a:xfrm>
          <a:prstGeom prst="bentConnector3">
            <a:avLst>
              <a:gd name="adj1" fmla="val 4054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F0E09C9-7CDD-924D-9AEA-9CA318EE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14286" y="2480320"/>
            <a:ext cx="1162529" cy="905296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861DCFC-6991-8E48-878B-8A6EF1C1D5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2105" y="2620933"/>
            <a:ext cx="1197056" cy="62770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118FB08-F597-3E44-AF0E-49244CE72744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7125852" y="2508101"/>
            <a:ext cx="1137873" cy="82507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FE8FCB1-983F-9C4C-8A58-6B1D225BA7DE}"/>
              </a:ext>
            </a:extLst>
          </p:cNvPr>
          <p:cNvCxnSpPr>
            <a:cxnSpLocks/>
          </p:cNvCxnSpPr>
          <p:nvPr/>
        </p:nvCxnSpPr>
        <p:spPr>
          <a:xfrm rot="5400000">
            <a:off x="8876199" y="2352067"/>
            <a:ext cx="1084546" cy="1080896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0E29F7E-44D7-8D40-A380-43B759E695E7}"/>
              </a:ext>
            </a:extLst>
          </p:cNvPr>
          <p:cNvSpPr txBox="1"/>
          <p:nvPr/>
        </p:nvSpPr>
        <p:spPr>
          <a:xfrm>
            <a:off x="4902679" y="5671990"/>
            <a:ext cx="247375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/>
                <a:ea typeface="League Spartan" charset="0"/>
                <a:cs typeface="Tahoma"/>
              </a:rPr>
              <a:t>PROGRAM DIRECTOR 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7A0955E6-5C0A-4F4C-9779-7BD51847B4AD}"/>
              </a:ext>
            </a:extLst>
          </p:cNvPr>
          <p:cNvSpPr txBox="1">
            <a:spLocks/>
          </p:cNvSpPr>
          <p:nvPr/>
        </p:nvSpPr>
        <p:spPr>
          <a:xfrm>
            <a:off x="5195246" y="5962203"/>
            <a:ext cx="1767087" cy="261610"/>
          </a:xfrm>
          <a:prstGeom prst="rect">
            <a:avLst/>
          </a:prstGeom>
        </p:spPr>
        <p:txBody>
          <a:bodyPr vert="horz" wrap="non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>
                <a:solidFill>
                  <a:schemeClr val="bg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JUSTYNA GRINHOLC</a:t>
            </a:r>
            <a:endParaRPr lang="en-US" sz="14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ED84FA-26D2-5543-9A61-1CD4F29B2D0C}"/>
              </a:ext>
            </a:extLst>
          </p:cNvPr>
          <p:cNvSpPr txBox="1"/>
          <p:nvPr/>
        </p:nvSpPr>
        <p:spPr>
          <a:xfrm>
            <a:off x="7884030" y="5661559"/>
            <a:ext cx="160114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/>
                <a:ea typeface="League Spartan" charset="0"/>
                <a:cs typeface="Tahoma"/>
              </a:rPr>
              <a:t>PROGRAM ASSISTANT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55F069-7F48-164B-BF40-EC449D6427F9}"/>
              </a:ext>
            </a:extLst>
          </p:cNvPr>
          <p:cNvSpPr txBox="1"/>
          <p:nvPr/>
        </p:nvSpPr>
        <p:spPr>
          <a:xfrm>
            <a:off x="2748851" y="5671990"/>
            <a:ext cx="166565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/>
                <a:ea typeface="League Spartan" charset="0"/>
                <a:cs typeface="Tahoma"/>
              </a:rPr>
              <a:t>MANAGEMENT ANALYSTS</a:t>
            </a:r>
          </a:p>
          <a:p>
            <a:pPr algn="ctr"/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C2BACE-D857-E746-A929-000F14A3F14A}"/>
              </a:ext>
            </a:extLst>
          </p:cNvPr>
          <p:cNvSpPr txBox="1"/>
          <p:nvPr/>
        </p:nvSpPr>
        <p:spPr>
          <a:xfrm>
            <a:off x="10075982" y="1686887"/>
            <a:ext cx="18473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DC5264-5CC4-A44A-BD43-FF36BE9F819C}"/>
              </a:ext>
            </a:extLst>
          </p:cNvPr>
          <p:cNvSpPr txBox="1"/>
          <p:nvPr/>
        </p:nvSpPr>
        <p:spPr>
          <a:xfrm>
            <a:off x="8014964" y="1686887"/>
            <a:ext cx="18473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E5D7EE-600C-234C-A09A-17A3BD096E17}"/>
              </a:ext>
            </a:extLst>
          </p:cNvPr>
          <p:cNvSpPr txBox="1"/>
          <p:nvPr/>
        </p:nvSpPr>
        <p:spPr>
          <a:xfrm>
            <a:off x="792891" y="1697215"/>
            <a:ext cx="166887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/>
                <a:ea typeface="League Spartan" charset="0"/>
                <a:cs typeface="Tahoma"/>
              </a:rPr>
              <a:t>CAPSTONE TEAMS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73D5F1-810A-4686-9F0D-69ECCC7CDD73}"/>
              </a:ext>
            </a:extLst>
          </p:cNvPr>
          <p:cNvSpPr txBox="1"/>
          <p:nvPr/>
        </p:nvSpPr>
        <p:spPr>
          <a:xfrm>
            <a:off x="3123595" y="1682838"/>
            <a:ext cx="166887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/>
                <a:ea typeface="League Spartan" charset="0"/>
                <a:cs typeface="Tahoma"/>
              </a:rPr>
              <a:t>CAPSTONE TEAMS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E54CE8-2412-4EBF-A095-9EADE4428570}"/>
              </a:ext>
            </a:extLst>
          </p:cNvPr>
          <p:cNvSpPr txBox="1"/>
          <p:nvPr/>
        </p:nvSpPr>
        <p:spPr>
          <a:xfrm>
            <a:off x="5233472" y="1697216"/>
            <a:ext cx="166887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/>
                <a:ea typeface="League Spartan" charset="0"/>
                <a:cs typeface="Tahoma"/>
              </a:rPr>
              <a:t>CAPSTONE TEAMS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425127-661B-4FCF-B9FE-8AF434A38E98}"/>
              </a:ext>
            </a:extLst>
          </p:cNvPr>
          <p:cNvSpPr txBox="1"/>
          <p:nvPr/>
        </p:nvSpPr>
        <p:spPr>
          <a:xfrm>
            <a:off x="7319986" y="1682838"/>
            <a:ext cx="166887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/>
                <a:ea typeface="League Spartan" charset="0"/>
                <a:cs typeface="Tahoma"/>
              </a:rPr>
              <a:t>CAPSTONE TEAMS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30B410-C65F-4841-8435-948B6A8F116B}"/>
              </a:ext>
            </a:extLst>
          </p:cNvPr>
          <p:cNvSpPr txBox="1"/>
          <p:nvPr/>
        </p:nvSpPr>
        <p:spPr>
          <a:xfrm>
            <a:off x="9365390" y="1704180"/>
            <a:ext cx="166887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ahoma"/>
                <a:ea typeface="League Spartan" charset="0"/>
                <a:cs typeface="Tahoma"/>
              </a:rPr>
              <a:t>CAPSTONE TEAMS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E4D1158-F876-A04F-8C56-3DD9A1FF3641}"/>
              </a:ext>
            </a:extLst>
          </p:cNvPr>
          <p:cNvGrpSpPr/>
          <p:nvPr/>
        </p:nvGrpSpPr>
        <p:grpSpPr>
          <a:xfrm>
            <a:off x="1759602" y="3471977"/>
            <a:ext cx="1852757" cy="735203"/>
            <a:chOff x="3049922" y="3471977"/>
            <a:chExt cx="1852757" cy="73520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0DE64AE-FE07-3740-85A9-7AF981EDBAC6}"/>
                </a:ext>
              </a:extLst>
            </p:cNvPr>
            <p:cNvSpPr/>
            <p:nvPr/>
          </p:nvSpPr>
          <p:spPr>
            <a:xfrm>
              <a:off x="3139457" y="3471977"/>
              <a:ext cx="1665650" cy="73520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1000">
                <a:latin typeface="Open Sans" panose="020B0606030504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A4CDAD-5B19-4012-895F-5521D3FCEB76}"/>
                </a:ext>
              </a:extLst>
            </p:cNvPr>
            <p:cNvSpPr txBox="1"/>
            <p:nvPr/>
          </p:nvSpPr>
          <p:spPr>
            <a:xfrm>
              <a:off x="3049922" y="3532807"/>
              <a:ext cx="18527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ahoma"/>
                  <a:ea typeface="League Spartan" charset="0"/>
                  <a:cs typeface="Tahoma"/>
                </a:rPr>
                <a:t>PROJECT SPONSOR(S)</a:t>
              </a:r>
              <a:endParaRPr lang="en-US" sz="1600" b="1">
                <a:solidFill>
                  <a:schemeClr val="bg1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CEFC05-152C-1342-A2BA-A0A620C75A22}"/>
              </a:ext>
            </a:extLst>
          </p:cNvPr>
          <p:cNvGrpSpPr/>
          <p:nvPr/>
        </p:nvGrpSpPr>
        <p:grpSpPr>
          <a:xfrm>
            <a:off x="3870730" y="3514233"/>
            <a:ext cx="1852757" cy="735203"/>
            <a:chOff x="5169235" y="3471977"/>
            <a:chExt cx="1852757" cy="73520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80B6EDD-552D-B54F-A23F-64F27BB632F0}"/>
                </a:ext>
              </a:extLst>
            </p:cNvPr>
            <p:cNvSpPr/>
            <p:nvPr/>
          </p:nvSpPr>
          <p:spPr>
            <a:xfrm>
              <a:off x="5263175" y="3471977"/>
              <a:ext cx="1665650" cy="73520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1000">
                <a:latin typeface="Open Sans" panose="020B0606030504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1E0856D-43C8-4CE5-A4AD-54BEAA37AC5B}"/>
                </a:ext>
              </a:extLst>
            </p:cNvPr>
            <p:cNvSpPr txBox="1"/>
            <p:nvPr/>
          </p:nvSpPr>
          <p:spPr>
            <a:xfrm>
              <a:off x="5169235" y="3532807"/>
              <a:ext cx="18527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ahoma"/>
                  <a:ea typeface="League Spartan" charset="0"/>
                  <a:cs typeface="Tahoma"/>
                </a:rPr>
                <a:t>PROJECT SPONSOR(S)</a:t>
              </a:r>
              <a:endParaRPr lang="en-US" sz="1600" b="1">
                <a:solidFill>
                  <a:schemeClr val="bg1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50B994-581F-E44B-9DFA-ABA6F787E386}"/>
              </a:ext>
            </a:extLst>
          </p:cNvPr>
          <p:cNvGrpSpPr/>
          <p:nvPr/>
        </p:nvGrpSpPr>
        <p:grpSpPr>
          <a:xfrm>
            <a:off x="7950852" y="3441497"/>
            <a:ext cx="1852757" cy="735203"/>
            <a:chOff x="9241172" y="3441497"/>
            <a:chExt cx="1852757" cy="735203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9F3506F-81F4-4D42-AB8E-CD4B405B49D5}"/>
                </a:ext>
              </a:extLst>
            </p:cNvPr>
            <p:cNvSpPr/>
            <p:nvPr/>
          </p:nvSpPr>
          <p:spPr>
            <a:xfrm>
              <a:off x="9335519" y="3441497"/>
              <a:ext cx="1665650" cy="73520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1000">
                <a:latin typeface="Open Sans" panose="020B0606030504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38AC20-D017-46F3-ACCB-113FEBE61E10}"/>
                </a:ext>
              </a:extLst>
            </p:cNvPr>
            <p:cNvSpPr txBox="1"/>
            <p:nvPr/>
          </p:nvSpPr>
          <p:spPr>
            <a:xfrm>
              <a:off x="9241172" y="3514233"/>
              <a:ext cx="18527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ahoma"/>
                  <a:ea typeface="League Spartan" charset="0"/>
                  <a:cs typeface="Tahoma"/>
                </a:rPr>
                <a:t>PROJECT SPONSOR(S)</a:t>
              </a:r>
              <a:endParaRPr lang="en-US" sz="1600" b="1">
                <a:solidFill>
                  <a:schemeClr val="bg1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03EE8F-78E7-4B40-8B15-F9BA7B7BB693}"/>
              </a:ext>
            </a:extLst>
          </p:cNvPr>
          <p:cNvSpPr txBox="1"/>
          <p:nvPr/>
        </p:nvSpPr>
        <p:spPr>
          <a:xfrm>
            <a:off x="3398990" y="1134975"/>
            <a:ext cx="510267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200" b="1" spc="150">
                <a:solidFill>
                  <a:schemeClr val="bg1">
                    <a:lumMod val="65000"/>
                  </a:schemeClr>
                </a:solidFill>
                <a:latin typeface="Tahoma"/>
                <a:ea typeface="Tahoma"/>
                <a:cs typeface="Tahoma"/>
              </a:rPr>
              <a:t>REPRESENTATION ⎯ CHANNELS OF COMMUNICATION</a:t>
            </a:r>
            <a:endParaRPr lang="en-US" sz="1200" b="1" spc="15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B545D-1E66-4060-BC00-FC3128D1C74C}"/>
              </a:ext>
            </a:extLst>
          </p:cNvPr>
          <p:cNvSpPr txBox="1"/>
          <p:nvPr/>
        </p:nvSpPr>
        <p:spPr>
          <a:xfrm>
            <a:off x="2873461" y="4328351"/>
            <a:ext cx="97939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+mj-lt"/>
                <a:ea typeface="Tahoma"/>
                <a:cs typeface="Tahoma"/>
              </a:rPr>
              <a:t>17 TEAMS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7C1059-FA3E-4C7D-B87D-9DC94473F94F}"/>
              </a:ext>
            </a:extLst>
          </p:cNvPr>
          <p:cNvCxnSpPr>
            <a:cxnSpLocks/>
          </p:cNvCxnSpPr>
          <p:nvPr/>
        </p:nvCxnSpPr>
        <p:spPr>
          <a:xfrm>
            <a:off x="4383493" y="5962203"/>
            <a:ext cx="576772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771F09-F0C9-2A46-A3ED-18FFD1C3CAD8}"/>
              </a:ext>
            </a:extLst>
          </p:cNvPr>
          <p:cNvGrpSpPr/>
          <p:nvPr/>
        </p:nvGrpSpPr>
        <p:grpSpPr>
          <a:xfrm>
            <a:off x="5985083" y="3473647"/>
            <a:ext cx="1852757" cy="735203"/>
            <a:chOff x="7275403" y="3473647"/>
            <a:chExt cx="1852757" cy="735203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7148CE3-D9B4-9140-B5DE-36E919D16946}"/>
                </a:ext>
              </a:extLst>
            </p:cNvPr>
            <p:cNvSpPr/>
            <p:nvPr/>
          </p:nvSpPr>
          <p:spPr>
            <a:xfrm>
              <a:off x="7369750" y="3473647"/>
              <a:ext cx="1665650" cy="73520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uk-UA" sz="1000">
                <a:latin typeface="Open Sans" panose="020B06060305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831FAD-0484-774D-B3E5-ABB8E932F4D5}"/>
                </a:ext>
              </a:extLst>
            </p:cNvPr>
            <p:cNvSpPr txBox="1"/>
            <p:nvPr/>
          </p:nvSpPr>
          <p:spPr>
            <a:xfrm>
              <a:off x="7275403" y="3546383"/>
              <a:ext cx="18527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ahoma"/>
                  <a:ea typeface="League Spartan" charset="0"/>
                  <a:cs typeface="Tahoma"/>
                </a:rPr>
                <a:t>PROJECT SPONSOR(S)</a:t>
              </a:r>
              <a:endParaRPr lang="en-US" sz="1600" b="1">
                <a:solidFill>
                  <a:schemeClr val="bg1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C99C0E-A3E6-164F-B152-8D412198E7A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230884" y="5953947"/>
            <a:ext cx="630320" cy="4972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8B01AD09-B5E7-5A4B-8670-C898CEE48968}"/>
              </a:ext>
            </a:extLst>
          </p:cNvPr>
          <p:cNvCxnSpPr>
            <a:cxnSpLocks/>
          </p:cNvCxnSpPr>
          <p:nvPr/>
        </p:nvCxnSpPr>
        <p:spPr>
          <a:xfrm rot="5400000">
            <a:off x="4893540" y="2634973"/>
            <a:ext cx="1158920" cy="58183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E5F7EBF-5FE8-BA4A-B8FA-2EBF06068C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40537" y="2647984"/>
            <a:ext cx="1129143" cy="55404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156C0BC9-6C01-9742-A423-F3C5B0EB4319}"/>
              </a:ext>
            </a:extLst>
          </p:cNvPr>
          <p:cNvCxnSpPr>
            <a:cxnSpLocks/>
          </p:cNvCxnSpPr>
          <p:nvPr/>
        </p:nvCxnSpPr>
        <p:spPr>
          <a:xfrm rot="5400000">
            <a:off x="2694990" y="2508102"/>
            <a:ext cx="1137873" cy="82507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18D91CB8-373D-D04F-AFF0-A8F79A1F4E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1980" y="4409536"/>
            <a:ext cx="1333459" cy="1017151"/>
          </a:xfrm>
          <a:prstGeom prst="bentConnector3">
            <a:avLst>
              <a:gd name="adj1" fmla="val 39028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0DF47DAE-FD54-AC48-B016-397984B816CF}"/>
              </a:ext>
            </a:extLst>
          </p:cNvPr>
          <p:cNvCxnSpPr>
            <a:cxnSpLocks/>
          </p:cNvCxnSpPr>
          <p:nvPr/>
        </p:nvCxnSpPr>
        <p:spPr>
          <a:xfrm>
            <a:off x="2873462" y="4617863"/>
            <a:ext cx="2555247" cy="539496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35">
            <a:extLst>
              <a:ext uri="{FF2B5EF4-FFF2-40B4-BE49-F238E27FC236}">
                <a16:creationId xmlns:a16="http://schemas.microsoft.com/office/drawing/2014/main" id="{F6E0DE40-E7C9-2E4F-9830-A9B28062D338}"/>
              </a:ext>
            </a:extLst>
          </p:cNvPr>
          <p:cNvCxnSpPr>
            <a:cxnSpLocks/>
          </p:cNvCxnSpPr>
          <p:nvPr/>
        </p:nvCxnSpPr>
        <p:spPr>
          <a:xfrm>
            <a:off x="2873462" y="4207002"/>
            <a:ext cx="0" cy="42632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EDB72825-0171-C14F-8D89-C7FE7F63B11C}"/>
              </a:ext>
            </a:extLst>
          </p:cNvPr>
          <p:cNvCxnSpPr>
            <a:cxnSpLocks/>
          </p:cNvCxnSpPr>
          <p:nvPr/>
        </p:nvCxnSpPr>
        <p:spPr>
          <a:xfrm>
            <a:off x="5407445" y="5153819"/>
            <a:ext cx="0" cy="42974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35">
            <a:extLst>
              <a:ext uri="{FF2B5EF4-FFF2-40B4-BE49-F238E27FC236}">
                <a16:creationId xmlns:a16="http://schemas.microsoft.com/office/drawing/2014/main" id="{D0FFA6FD-40A5-9840-8050-8A04B8942403}"/>
              </a:ext>
            </a:extLst>
          </p:cNvPr>
          <p:cNvCxnSpPr>
            <a:cxnSpLocks/>
          </p:cNvCxnSpPr>
          <p:nvPr/>
        </p:nvCxnSpPr>
        <p:spPr>
          <a:xfrm>
            <a:off x="8930513" y="4176700"/>
            <a:ext cx="0" cy="456622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51">
            <a:extLst>
              <a:ext uri="{FF2B5EF4-FFF2-40B4-BE49-F238E27FC236}">
                <a16:creationId xmlns:a16="http://schemas.microsoft.com/office/drawing/2014/main" id="{21407A3C-9242-EA40-B8DF-F19CE2F36316}"/>
              </a:ext>
            </a:extLst>
          </p:cNvPr>
          <p:cNvCxnSpPr>
            <a:cxnSpLocks/>
          </p:cNvCxnSpPr>
          <p:nvPr/>
        </p:nvCxnSpPr>
        <p:spPr>
          <a:xfrm>
            <a:off x="6733550" y="5157359"/>
            <a:ext cx="0" cy="42620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C2683505-4FC0-F045-9918-5D0B92FDA3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9376" y="4611519"/>
            <a:ext cx="2220776" cy="54229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330ED880-A03E-C941-BC2E-C1AC7955288A}"/>
              </a:ext>
            </a:extLst>
          </p:cNvPr>
          <p:cNvSpPr txBox="1"/>
          <p:nvPr/>
        </p:nvSpPr>
        <p:spPr>
          <a:xfrm>
            <a:off x="4199399" y="4849798"/>
            <a:ext cx="1358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+mj-lt"/>
                <a:ea typeface="Tahoma"/>
                <a:cs typeface="Tahoma"/>
              </a:rPr>
              <a:t>23 SPONSORS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58E962-A159-F245-9410-E9A17D68AA08}"/>
              </a:ext>
            </a:extLst>
          </p:cNvPr>
          <p:cNvSpPr txBox="1"/>
          <p:nvPr/>
        </p:nvSpPr>
        <p:spPr>
          <a:xfrm>
            <a:off x="1530348" y="2625191"/>
            <a:ext cx="10692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+mj-lt"/>
                <a:ea typeface="Tahoma"/>
                <a:cs typeface="Tahoma"/>
              </a:rPr>
              <a:t>40 INTERNS</a:t>
            </a:r>
          </a:p>
        </p:txBody>
      </p:sp>
      <p:cxnSp>
        <p:nvCxnSpPr>
          <p:cNvPr id="176" name="Straight Arrow Connector 42">
            <a:extLst>
              <a:ext uri="{FF2B5EF4-FFF2-40B4-BE49-F238E27FC236}">
                <a16:creationId xmlns:a16="http://schemas.microsoft.com/office/drawing/2014/main" id="{C0F86A8C-A1A8-A94A-B572-276292F8E011}"/>
              </a:ext>
            </a:extLst>
          </p:cNvPr>
          <p:cNvCxnSpPr>
            <a:cxnSpLocks/>
          </p:cNvCxnSpPr>
          <p:nvPr/>
        </p:nvCxnSpPr>
        <p:spPr>
          <a:xfrm>
            <a:off x="10260712" y="2346707"/>
            <a:ext cx="0" cy="36250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42">
            <a:extLst>
              <a:ext uri="{FF2B5EF4-FFF2-40B4-BE49-F238E27FC236}">
                <a16:creationId xmlns:a16="http://schemas.microsoft.com/office/drawing/2014/main" id="{D3C9EEC8-8E90-E748-8327-D7F5E87B4702}"/>
              </a:ext>
            </a:extLst>
          </p:cNvPr>
          <p:cNvCxnSpPr>
            <a:cxnSpLocks/>
          </p:cNvCxnSpPr>
          <p:nvPr/>
        </p:nvCxnSpPr>
        <p:spPr>
          <a:xfrm>
            <a:off x="1306453" y="2346430"/>
            <a:ext cx="0" cy="3635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Elbow Connector 182">
            <a:extLst>
              <a:ext uri="{FF2B5EF4-FFF2-40B4-BE49-F238E27FC236}">
                <a16:creationId xmlns:a16="http://schemas.microsoft.com/office/drawing/2014/main" id="{62B91F7E-20B2-4748-90CD-F3AAF8F2A1DB}"/>
              </a:ext>
            </a:extLst>
          </p:cNvPr>
          <p:cNvCxnSpPr>
            <a:cxnSpLocks/>
          </p:cNvCxnSpPr>
          <p:nvPr/>
        </p:nvCxnSpPr>
        <p:spPr>
          <a:xfrm>
            <a:off x="1306453" y="5981993"/>
            <a:ext cx="140648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82">
            <a:extLst>
              <a:ext uri="{FF2B5EF4-FFF2-40B4-BE49-F238E27FC236}">
                <a16:creationId xmlns:a16="http://schemas.microsoft.com/office/drawing/2014/main" id="{89E16E5D-4553-DA4A-BF9A-38A3CCB6536A}"/>
              </a:ext>
            </a:extLst>
          </p:cNvPr>
          <p:cNvCxnSpPr>
            <a:cxnSpLocks/>
          </p:cNvCxnSpPr>
          <p:nvPr/>
        </p:nvCxnSpPr>
        <p:spPr>
          <a:xfrm flipH="1">
            <a:off x="9521794" y="5951166"/>
            <a:ext cx="73891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67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F5FAC1-573E-CC4B-ACC9-A02F449645A2}"/>
              </a:ext>
            </a:extLst>
          </p:cNvPr>
          <p:cNvSpPr/>
          <p:nvPr/>
        </p:nvSpPr>
        <p:spPr>
          <a:xfrm>
            <a:off x="1588" y="1660358"/>
            <a:ext cx="12188825" cy="4816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7250F-404C-464D-A851-67622B2F8B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23171-DEF7-6147-ABF4-A709DC3BDCBD}"/>
              </a:ext>
            </a:extLst>
          </p:cNvPr>
          <p:cNvSpPr txBox="1"/>
          <p:nvPr/>
        </p:nvSpPr>
        <p:spPr>
          <a:xfrm>
            <a:off x="762001" y="329579"/>
            <a:ext cx="10668000" cy="6617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700" b="1" spc="-145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REQUIREMENTS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E261C-F23C-CA44-A110-9A135516E17F}"/>
              </a:ext>
            </a:extLst>
          </p:cNvPr>
          <p:cNvSpPr txBox="1"/>
          <p:nvPr/>
        </p:nvSpPr>
        <p:spPr>
          <a:xfrm>
            <a:off x="762001" y="947744"/>
            <a:ext cx="1066799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500" b="1" spc="-60">
                <a:latin typeface="Tahoma"/>
                <a:ea typeface="Tahoma"/>
                <a:cs typeface="Tahoma"/>
              </a:rPr>
              <a:t>What functional requirements did we consider?</a:t>
            </a:r>
            <a:endParaRPr lang="en-US" sz="1500" b="1" spc="-60"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DD07B-C7F6-C941-8377-F9F6945100DC}"/>
              </a:ext>
            </a:extLst>
          </p:cNvPr>
          <p:cNvSpPr/>
          <p:nvPr/>
        </p:nvSpPr>
        <p:spPr>
          <a:xfrm>
            <a:off x="1588" y="1660358"/>
            <a:ext cx="12188825" cy="481664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6EB530-E9B0-854E-8F61-40A6FF4123E8}"/>
              </a:ext>
            </a:extLst>
          </p:cNvPr>
          <p:cNvSpPr/>
          <p:nvPr/>
        </p:nvSpPr>
        <p:spPr>
          <a:xfrm>
            <a:off x="809421" y="2574756"/>
            <a:ext cx="2985830" cy="298784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139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4807D-875D-7E47-BC04-A2865F7F3868}"/>
              </a:ext>
            </a:extLst>
          </p:cNvPr>
          <p:cNvSpPr txBox="1"/>
          <p:nvPr/>
        </p:nvSpPr>
        <p:spPr>
          <a:xfrm>
            <a:off x="1117887" y="3649945"/>
            <a:ext cx="2368897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1700" b="1" spc="-15">
                <a:solidFill>
                  <a:schemeClr val="tx2"/>
                </a:solidFill>
                <a:latin typeface="Tahoma"/>
                <a:ea typeface="Tahoma"/>
                <a:cs typeface="Tahoma"/>
              </a:rPr>
              <a:t>CONDENSE</a:t>
            </a:r>
            <a:endParaRPr lang="en-US" sz="1700" b="1" spc="-15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  <a:p>
            <a:pPr algn="ctr"/>
            <a:r>
              <a:rPr lang="en-US" sz="1700" b="1" spc="-15">
                <a:solidFill>
                  <a:schemeClr val="tx2"/>
                </a:solidFill>
                <a:latin typeface="Tahoma"/>
                <a:ea typeface="Tahoma"/>
                <a:cs typeface="Tahoma"/>
              </a:rPr>
              <a:t>COMMUNICATION</a:t>
            </a:r>
            <a:endParaRPr lang="en-US" sz="1700" b="1" spc="-15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50397-20E5-1D43-BAF8-85C9E172ED12}"/>
              </a:ext>
            </a:extLst>
          </p:cNvPr>
          <p:cNvSpPr txBox="1"/>
          <p:nvPr/>
        </p:nvSpPr>
        <p:spPr>
          <a:xfrm>
            <a:off x="1117887" y="4238754"/>
            <a:ext cx="2368898" cy="11621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spc="-10">
                <a:latin typeface="+mj-lt"/>
                <a:ea typeface="Tahoma"/>
                <a:cs typeface="Tahoma"/>
              </a:rPr>
              <a:t>Streamlining channels of communication for easy monitoring</a:t>
            </a:r>
            <a:endParaRPr lang="en-US" sz="1600" spc="-10">
              <a:latin typeface="+mj-lt"/>
              <a:ea typeface="Tahoma"/>
              <a:cs typeface="Tahoma" panose="020B0604030504040204" pitchFamily="34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E00901B-F364-DC4E-8308-CB7FDE60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607" y="2816972"/>
            <a:ext cx="725458" cy="573281"/>
          </a:xfrm>
          <a:custGeom>
            <a:avLst/>
            <a:gdLst>
              <a:gd name="connsiteX0" fmla="*/ 114051 w 517457"/>
              <a:gd name="connsiteY0" fmla="*/ 395070 h 408912"/>
              <a:gd name="connsiteX1" fmla="*/ 510584 w 517457"/>
              <a:gd name="connsiteY1" fmla="*/ 395070 h 408912"/>
              <a:gd name="connsiteX2" fmla="*/ 517456 w 517457"/>
              <a:gd name="connsiteY2" fmla="*/ 401793 h 408912"/>
              <a:gd name="connsiteX3" fmla="*/ 510584 w 517457"/>
              <a:gd name="connsiteY3" fmla="*/ 408912 h 408912"/>
              <a:gd name="connsiteX4" fmla="*/ 114051 w 517457"/>
              <a:gd name="connsiteY4" fmla="*/ 408912 h 408912"/>
              <a:gd name="connsiteX5" fmla="*/ 106775 w 517457"/>
              <a:gd name="connsiteY5" fmla="*/ 401793 h 408912"/>
              <a:gd name="connsiteX6" fmla="*/ 114051 w 517457"/>
              <a:gd name="connsiteY6" fmla="*/ 395070 h 408912"/>
              <a:gd name="connsiteX7" fmla="*/ 7310 w 517457"/>
              <a:gd name="connsiteY7" fmla="*/ 395070 h 408912"/>
              <a:gd name="connsiteX8" fmla="*/ 52791 w 517457"/>
              <a:gd name="connsiteY8" fmla="*/ 395070 h 408912"/>
              <a:gd name="connsiteX9" fmla="*/ 60101 w 517457"/>
              <a:gd name="connsiteY9" fmla="*/ 401793 h 408912"/>
              <a:gd name="connsiteX10" fmla="*/ 52791 w 517457"/>
              <a:gd name="connsiteY10" fmla="*/ 408912 h 408912"/>
              <a:gd name="connsiteX11" fmla="*/ 7310 w 517457"/>
              <a:gd name="connsiteY11" fmla="*/ 408912 h 408912"/>
              <a:gd name="connsiteX12" fmla="*/ 0 w 517457"/>
              <a:gd name="connsiteY12" fmla="*/ 401793 h 408912"/>
              <a:gd name="connsiteX13" fmla="*/ 7310 w 517457"/>
              <a:gd name="connsiteY13" fmla="*/ 395070 h 408912"/>
              <a:gd name="connsiteX14" fmla="*/ 373453 w 517457"/>
              <a:gd name="connsiteY14" fmla="*/ 334562 h 408912"/>
              <a:gd name="connsiteX15" fmla="*/ 510599 w 517457"/>
              <a:gd name="connsiteY15" fmla="*/ 334562 h 408912"/>
              <a:gd name="connsiteX16" fmla="*/ 517457 w 517457"/>
              <a:gd name="connsiteY16" fmla="*/ 341681 h 408912"/>
              <a:gd name="connsiteX17" fmla="*/ 510599 w 517457"/>
              <a:gd name="connsiteY17" fmla="*/ 348404 h 408912"/>
              <a:gd name="connsiteX18" fmla="*/ 373453 w 517457"/>
              <a:gd name="connsiteY18" fmla="*/ 348404 h 408912"/>
              <a:gd name="connsiteX19" fmla="*/ 366596 w 517457"/>
              <a:gd name="connsiteY19" fmla="*/ 341681 h 408912"/>
              <a:gd name="connsiteX20" fmla="*/ 373453 w 517457"/>
              <a:gd name="connsiteY20" fmla="*/ 334562 h 408912"/>
              <a:gd name="connsiteX21" fmla="*/ 281318 w 517457"/>
              <a:gd name="connsiteY21" fmla="*/ 334562 h 408912"/>
              <a:gd name="connsiteX22" fmla="*/ 326900 w 517457"/>
              <a:gd name="connsiteY22" fmla="*/ 334562 h 408912"/>
              <a:gd name="connsiteX23" fmla="*/ 334161 w 517457"/>
              <a:gd name="connsiteY23" fmla="*/ 341681 h 408912"/>
              <a:gd name="connsiteX24" fmla="*/ 326900 w 517457"/>
              <a:gd name="connsiteY24" fmla="*/ 348404 h 408912"/>
              <a:gd name="connsiteX25" fmla="*/ 281318 w 517457"/>
              <a:gd name="connsiteY25" fmla="*/ 348404 h 408912"/>
              <a:gd name="connsiteX26" fmla="*/ 274057 w 517457"/>
              <a:gd name="connsiteY26" fmla="*/ 341681 h 408912"/>
              <a:gd name="connsiteX27" fmla="*/ 281318 w 517457"/>
              <a:gd name="connsiteY27" fmla="*/ 334562 h 408912"/>
              <a:gd name="connsiteX28" fmla="*/ 464257 w 517457"/>
              <a:gd name="connsiteY28" fmla="*/ 274058 h 408912"/>
              <a:gd name="connsiteX29" fmla="*/ 510550 w 517457"/>
              <a:gd name="connsiteY29" fmla="*/ 274058 h 408912"/>
              <a:gd name="connsiteX30" fmla="*/ 517454 w 517457"/>
              <a:gd name="connsiteY30" fmla="*/ 281177 h 408912"/>
              <a:gd name="connsiteX31" fmla="*/ 510550 w 517457"/>
              <a:gd name="connsiteY31" fmla="*/ 287900 h 408912"/>
              <a:gd name="connsiteX32" fmla="*/ 464257 w 517457"/>
              <a:gd name="connsiteY32" fmla="*/ 287900 h 408912"/>
              <a:gd name="connsiteX33" fmla="*/ 457353 w 517457"/>
              <a:gd name="connsiteY33" fmla="*/ 281177 h 408912"/>
              <a:gd name="connsiteX34" fmla="*/ 464257 w 517457"/>
              <a:gd name="connsiteY34" fmla="*/ 274058 h 408912"/>
              <a:gd name="connsiteX35" fmla="*/ 403601 w 517457"/>
              <a:gd name="connsiteY35" fmla="*/ 274058 h 408912"/>
              <a:gd name="connsiteX36" fmla="*/ 433790 w 517457"/>
              <a:gd name="connsiteY36" fmla="*/ 274058 h 408912"/>
              <a:gd name="connsiteX37" fmla="*/ 440940 w 517457"/>
              <a:gd name="connsiteY37" fmla="*/ 281177 h 408912"/>
              <a:gd name="connsiteX38" fmla="*/ 433790 w 517457"/>
              <a:gd name="connsiteY38" fmla="*/ 287900 h 408912"/>
              <a:gd name="connsiteX39" fmla="*/ 403601 w 517457"/>
              <a:gd name="connsiteY39" fmla="*/ 287900 h 408912"/>
              <a:gd name="connsiteX40" fmla="*/ 396848 w 517457"/>
              <a:gd name="connsiteY40" fmla="*/ 281177 h 408912"/>
              <a:gd name="connsiteX41" fmla="*/ 403601 w 517457"/>
              <a:gd name="connsiteY41" fmla="*/ 274058 h 408912"/>
              <a:gd name="connsiteX42" fmla="*/ 430894 w 517457"/>
              <a:gd name="connsiteY42" fmla="*/ 230808 h 408912"/>
              <a:gd name="connsiteX43" fmla="*/ 75916 w 517457"/>
              <a:gd name="connsiteY43" fmla="*/ 328791 h 408912"/>
              <a:gd name="connsiteX44" fmla="*/ 75916 w 517457"/>
              <a:gd name="connsiteY44" fmla="*/ 352985 h 408912"/>
              <a:gd name="connsiteX45" fmla="*/ 80348 w 517457"/>
              <a:gd name="connsiteY45" fmla="*/ 357420 h 408912"/>
              <a:gd name="connsiteX46" fmla="*/ 162142 w 517457"/>
              <a:gd name="connsiteY46" fmla="*/ 357420 h 408912"/>
              <a:gd name="connsiteX47" fmla="*/ 184706 w 517457"/>
              <a:gd name="connsiteY47" fmla="*/ 352581 h 408912"/>
              <a:gd name="connsiteX48" fmla="*/ 469574 w 517457"/>
              <a:gd name="connsiteY48" fmla="*/ 205001 h 408912"/>
              <a:gd name="connsiteX49" fmla="*/ 72290 w 517457"/>
              <a:gd name="connsiteY49" fmla="*/ 236856 h 408912"/>
              <a:gd name="connsiteX50" fmla="*/ 72290 w 517457"/>
              <a:gd name="connsiteY50" fmla="*/ 234840 h 408912"/>
              <a:gd name="connsiteX51" fmla="*/ 18701 w 517457"/>
              <a:gd name="connsiteY51" fmla="*/ 329598 h 408912"/>
              <a:gd name="connsiteX52" fmla="*/ 75916 w 517457"/>
              <a:gd name="connsiteY52" fmla="*/ 196130 h 408912"/>
              <a:gd name="connsiteX53" fmla="*/ 75916 w 517457"/>
              <a:gd name="connsiteY53" fmla="*/ 222340 h 408912"/>
              <a:gd name="connsiteX54" fmla="*/ 349100 w 517457"/>
              <a:gd name="connsiteY54" fmla="*/ 200163 h 408912"/>
              <a:gd name="connsiteX55" fmla="*/ 464257 w 517457"/>
              <a:gd name="connsiteY55" fmla="*/ 121012 h 408912"/>
              <a:gd name="connsiteX56" fmla="*/ 510550 w 517457"/>
              <a:gd name="connsiteY56" fmla="*/ 121012 h 408912"/>
              <a:gd name="connsiteX57" fmla="*/ 517454 w 517457"/>
              <a:gd name="connsiteY57" fmla="*/ 128131 h 408912"/>
              <a:gd name="connsiteX58" fmla="*/ 510550 w 517457"/>
              <a:gd name="connsiteY58" fmla="*/ 134854 h 408912"/>
              <a:gd name="connsiteX59" fmla="*/ 464257 w 517457"/>
              <a:gd name="connsiteY59" fmla="*/ 134854 h 408912"/>
              <a:gd name="connsiteX60" fmla="*/ 457353 w 517457"/>
              <a:gd name="connsiteY60" fmla="*/ 128131 h 408912"/>
              <a:gd name="connsiteX61" fmla="*/ 464257 w 517457"/>
              <a:gd name="connsiteY61" fmla="*/ 121012 h 408912"/>
              <a:gd name="connsiteX62" fmla="*/ 403601 w 517457"/>
              <a:gd name="connsiteY62" fmla="*/ 121012 h 408912"/>
              <a:gd name="connsiteX63" fmla="*/ 433790 w 517457"/>
              <a:gd name="connsiteY63" fmla="*/ 121012 h 408912"/>
              <a:gd name="connsiteX64" fmla="*/ 440940 w 517457"/>
              <a:gd name="connsiteY64" fmla="*/ 128131 h 408912"/>
              <a:gd name="connsiteX65" fmla="*/ 433790 w 517457"/>
              <a:gd name="connsiteY65" fmla="*/ 134854 h 408912"/>
              <a:gd name="connsiteX66" fmla="*/ 403601 w 517457"/>
              <a:gd name="connsiteY66" fmla="*/ 134854 h 408912"/>
              <a:gd name="connsiteX67" fmla="*/ 396848 w 517457"/>
              <a:gd name="connsiteY67" fmla="*/ 128131 h 408912"/>
              <a:gd name="connsiteX68" fmla="*/ 403601 w 517457"/>
              <a:gd name="connsiteY68" fmla="*/ 121012 h 408912"/>
              <a:gd name="connsiteX69" fmla="*/ 17492 w 517457"/>
              <a:gd name="connsiteY69" fmla="*/ 68712 h 408912"/>
              <a:gd name="connsiteX70" fmla="*/ 73499 w 517457"/>
              <a:gd name="connsiteY70" fmla="*/ 182017 h 408912"/>
              <a:gd name="connsiteX71" fmla="*/ 469574 w 517457"/>
              <a:gd name="connsiteY71" fmla="*/ 188066 h 408912"/>
              <a:gd name="connsiteX72" fmla="*/ 373453 w 517457"/>
              <a:gd name="connsiteY72" fmla="*/ 60508 h 408912"/>
              <a:gd name="connsiteX73" fmla="*/ 510599 w 517457"/>
              <a:gd name="connsiteY73" fmla="*/ 60508 h 408912"/>
              <a:gd name="connsiteX74" fmla="*/ 517457 w 517457"/>
              <a:gd name="connsiteY74" fmla="*/ 68516 h 408912"/>
              <a:gd name="connsiteX75" fmla="*/ 510599 w 517457"/>
              <a:gd name="connsiteY75" fmla="*/ 76103 h 408912"/>
              <a:gd name="connsiteX76" fmla="*/ 373453 w 517457"/>
              <a:gd name="connsiteY76" fmla="*/ 76103 h 408912"/>
              <a:gd name="connsiteX77" fmla="*/ 366596 w 517457"/>
              <a:gd name="connsiteY77" fmla="*/ 68516 h 408912"/>
              <a:gd name="connsiteX78" fmla="*/ 373453 w 517457"/>
              <a:gd name="connsiteY78" fmla="*/ 60508 h 408912"/>
              <a:gd name="connsiteX79" fmla="*/ 281318 w 517457"/>
              <a:gd name="connsiteY79" fmla="*/ 60508 h 408912"/>
              <a:gd name="connsiteX80" fmla="*/ 326900 w 517457"/>
              <a:gd name="connsiteY80" fmla="*/ 60508 h 408912"/>
              <a:gd name="connsiteX81" fmla="*/ 334161 w 517457"/>
              <a:gd name="connsiteY81" fmla="*/ 68516 h 408912"/>
              <a:gd name="connsiteX82" fmla="*/ 326900 w 517457"/>
              <a:gd name="connsiteY82" fmla="*/ 76103 h 408912"/>
              <a:gd name="connsiteX83" fmla="*/ 281318 w 517457"/>
              <a:gd name="connsiteY83" fmla="*/ 76103 h 408912"/>
              <a:gd name="connsiteX84" fmla="*/ 274057 w 517457"/>
              <a:gd name="connsiteY84" fmla="*/ 68516 h 408912"/>
              <a:gd name="connsiteX85" fmla="*/ 281318 w 517457"/>
              <a:gd name="connsiteY85" fmla="*/ 60508 h 408912"/>
              <a:gd name="connsiteX86" fmla="*/ 21118 w 517457"/>
              <a:gd name="connsiteY86" fmla="*/ 55002 h 408912"/>
              <a:gd name="connsiteX87" fmla="*/ 503420 w 517457"/>
              <a:gd name="connsiteY87" fmla="*/ 182017 h 408912"/>
              <a:gd name="connsiteX88" fmla="*/ 513896 w 517457"/>
              <a:gd name="connsiteY88" fmla="*/ 196534 h 408912"/>
              <a:gd name="connsiteX89" fmla="*/ 505435 w 517457"/>
              <a:gd name="connsiteY89" fmla="*/ 209840 h 408912"/>
              <a:gd name="connsiteX90" fmla="*/ 190750 w 517457"/>
              <a:gd name="connsiteY90" fmla="*/ 365081 h 408912"/>
              <a:gd name="connsiteX91" fmla="*/ 162142 w 517457"/>
              <a:gd name="connsiteY91" fmla="*/ 371533 h 408912"/>
              <a:gd name="connsiteX92" fmla="*/ 80348 w 517457"/>
              <a:gd name="connsiteY92" fmla="*/ 371533 h 408912"/>
              <a:gd name="connsiteX93" fmla="*/ 61814 w 517457"/>
              <a:gd name="connsiteY93" fmla="*/ 352985 h 408912"/>
              <a:gd name="connsiteX94" fmla="*/ 61814 w 517457"/>
              <a:gd name="connsiteY94" fmla="*/ 332823 h 408912"/>
              <a:gd name="connsiteX95" fmla="*/ 22327 w 517457"/>
              <a:gd name="connsiteY95" fmla="*/ 343710 h 408912"/>
              <a:gd name="connsiteX96" fmla="*/ 18701 w 517457"/>
              <a:gd name="connsiteY96" fmla="*/ 344517 h 408912"/>
              <a:gd name="connsiteX97" fmla="*/ 7419 w 517457"/>
              <a:gd name="connsiteY97" fmla="*/ 338872 h 408912"/>
              <a:gd name="connsiteX98" fmla="*/ 6210 w 517457"/>
              <a:gd name="connsiteY98" fmla="*/ 322743 h 408912"/>
              <a:gd name="connsiteX99" fmla="*/ 61814 w 517457"/>
              <a:gd name="connsiteY99" fmla="*/ 224356 h 408912"/>
              <a:gd name="connsiteX100" fmla="*/ 61814 w 517457"/>
              <a:gd name="connsiteY100" fmla="*/ 190485 h 408912"/>
              <a:gd name="connsiteX101" fmla="*/ 4196 w 517457"/>
              <a:gd name="connsiteY101" fmla="*/ 75566 h 408912"/>
              <a:gd name="connsiteX102" fmla="*/ 6210 w 517457"/>
              <a:gd name="connsiteY102" fmla="*/ 59841 h 408912"/>
              <a:gd name="connsiteX103" fmla="*/ 21118 w 517457"/>
              <a:gd name="connsiteY103" fmla="*/ 55002 h 408912"/>
              <a:gd name="connsiteX104" fmla="*/ 114051 w 517457"/>
              <a:gd name="connsiteY104" fmla="*/ 0 h 408912"/>
              <a:gd name="connsiteX105" fmla="*/ 510584 w 517457"/>
              <a:gd name="connsiteY105" fmla="*/ 0 h 408912"/>
              <a:gd name="connsiteX106" fmla="*/ 517456 w 517457"/>
              <a:gd name="connsiteY106" fmla="*/ 6541 h 408912"/>
              <a:gd name="connsiteX107" fmla="*/ 510584 w 517457"/>
              <a:gd name="connsiteY107" fmla="*/ 13852 h 408912"/>
              <a:gd name="connsiteX108" fmla="*/ 114051 w 517457"/>
              <a:gd name="connsiteY108" fmla="*/ 13852 h 408912"/>
              <a:gd name="connsiteX109" fmla="*/ 106775 w 517457"/>
              <a:gd name="connsiteY109" fmla="*/ 6541 h 408912"/>
              <a:gd name="connsiteX110" fmla="*/ 114051 w 517457"/>
              <a:gd name="connsiteY110" fmla="*/ 0 h 408912"/>
              <a:gd name="connsiteX111" fmla="*/ 7310 w 517457"/>
              <a:gd name="connsiteY111" fmla="*/ 0 h 408912"/>
              <a:gd name="connsiteX112" fmla="*/ 52791 w 517457"/>
              <a:gd name="connsiteY112" fmla="*/ 0 h 408912"/>
              <a:gd name="connsiteX113" fmla="*/ 60101 w 517457"/>
              <a:gd name="connsiteY113" fmla="*/ 6541 h 408912"/>
              <a:gd name="connsiteX114" fmla="*/ 52791 w 517457"/>
              <a:gd name="connsiteY114" fmla="*/ 13852 h 408912"/>
              <a:gd name="connsiteX115" fmla="*/ 7310 w 517457"/>
              <a:gd name="connsiteY115" fmla="*/ 13852 h 408912"/>
              <a:gd name="connsiteX116" fmla="*/ 0 w 517457"/>
              <a:gd name="connsiteY116" fmla="*/ 6541 h 408912"/>
              <a:gd name="connsiteX117" fmla="*/ 7310 w 517457"/>
              <a:gd name="connsiteY117" fmla="*/ 0 h 40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7457" h="408912">
                <a:moveTo>
                  <a:pt x="114051" y="395070"/>
                </a:moveTo>
                <a:lnTo>
                  <a:pt x="510584" y="395070"/>
                </a:lnTo>
                <a:cubicBezTo>
                  <a:pt x="514626" y="395070"/>
                  <a:pt x="517456" y="397838"/>
                  <a:pt x="517456" y="401793"/>
                </a:cubicBezTo>
                <a:cubicBezTo>
                  <a:pt x="517456" y="405748"/>
                  <a:pt x="514626" y="408912"/>
                  <a:pt x="510584" y="408912"/>
                </a:cubicBezTo>
                <a:lnTo>
                  <a:pt x="114051" y="408912"/>
                </a:lnTo>
                <a:cubicBezTo>
                  <a:pt x="110413" y="408912"/>
                  <a:pt x="106775" y="405748"/>
                  <a:pt x="106775" y="401793"/>
                </a:cubicBezTo>
                <a:cubicBezTo>
                  <a:pt x="106775" y="397838"/>
                  <a:pt x="110413" y="395070"/>
                  <a:pt x="114051" y="395070"/>
                </a:cubicBezTo>
                <a:close/>
                <a:moveTo>
                  <a:pt x="7310" y="395070"/>
                </a:moveTo>
                <a:lnTo>
                  <a:pt x="52791" y="395070"/>
                </a:lnTo>
                <a:cubicBezTo>
                  <a:pt x="56852" y="395070"/>
                  <a:pt x="60101" y="397838"/>
                  <a:pt x="60101" y="401793"/>
                </a:cubicBezTo>
                <a:cubicBezTo>
                  <a:pt x="60101" y="405748"/>
                  <a:pt x="56852" y="408912"/>
                  <a:pt x="52791" y="408912"/>
                </a:cubicBezTo>
                <a:lnTo>
                  <a:pt x="7310" y="408912"/>
                </a:lnTo>
                <a:cubicBezTo>
                  <a:pt x="3249" y="408912"/>
                  <a:pt x="0" y="405748"/>
                  <a:pt x="0" y="401793"/>
                </a:cubicBezTo>
                <a:cubicBezTo>
                  <a:pt x="0" y="397838"/>
                  <a:pt x="3249" y="395070"/>
                  <a:pt x="7310" y="395070"/>
                </a:cubicBezTo>
                <a:close/>
                <a:moveTo>
                  <a:pt x="373453" y="334562"/>
                </a:moveTo>
                <a:lnTo>
                  <a:pt x="510599" y="334562"/>
                </a:lnTo>
                <a:cubicBezTo>
                  <a:pt x="514633" y="334562"/>
                  <a:pt x="517457" y="337330"/>
                  <a:pt x="517457" y="341681"/>
                </a:cubicBezTo>
                <a:cubicBezTo>
                  <a:pt x="517457" y="345635"/>
                  <a:pt x="514633" y="348404"/>
                  <a:pt x="510599" y="348404"/>
                </a:cubicBezTo>
                <a:lnTo>
                  <a:pt x="373453" y="348404"/>
                </a:lnTo>
                <a:cubicBezTo>
                  <a:pt x="369823" y="348404"/>
                  <a:pt x="366596" y="345635"/>
                  <a:pt x="366596" y="341681"/>
                </a:cubicBezTo>
                <a:cubicBezTo>
                  <a:pt x="366596" y="337330"/>
                  <a:pt x="369823" y="334562"/>
                  <a:pt x="373453" y="334562"/>
                </a:cubicBezTo>
                <a:close/>
                <a:moveTo>
                  <a:pt x="281318" y="334562"/>
                </a:moveTo>
                <a:lnTo>
                  <a:pt x="326900" y="334562"/>
                </a:lnTo>
                <a:cubicBezTo>
                  <a:pt x="330934" y="334562"/>
                  <a:pt x="334161" y="337330"/>
                  <a:pt x="334161" y="341681"/>
                </a:cubicBezTo>
                <a:cubicBezTo>
                  <a:pt x="334161" y="345635"/>
                  <a:pt x="330934" y="348404"/>
                  <a:pt x="326900" y="348404"/>
                </a:cubicBezTo>
                <a:lnTo>
                  <a:pt x="281318" y="348404"/>
                </a:lnTo>
                <a:cubicBezTo>
                  <a:pt x="277284" y="348404"/>
                  <a:pt x="274057" y="345635"/>
                  <a:pt x="274057" y="341681"/>
                </a:cubicBezTo>
                <a:cubicBezTo>
                  <a:pt x="274057" y="337330"/>
                  <a:pt x="277284" y="334562"/>
                  <a:pt x="281318" y="334562"/>
                </a:cubicBezTo>
                <a:close/>
                <a:moveTo>
                  <a:pt x="464257" y="274058"/>
                </a:moveTo>
                <a:lnTo>
                  <a:pt x="510550" y="274058"/>
                </a:lnTo>
                <a:cubicBezTo>
                  <a:pt x="514611" y="274058"/>
                  <a:pt x="517454" y="277222"/>
                  <a:pt x="517454" y="281177"/>
                </a:cubicBezTo>
                <a:cubicBezTo>
                  <a:pt x="517454" y="285131"/>
                  <a:pt x="514611" y="287900"/>
                  <a:pt x="510550" y="287900"/>
                </a:cubicBezTo>
                <a:lnTo>
                  <a:pt x="464257" y="287900"/>
                </a:lnTo>
                <a:cubicBezTo>
                  <a:pt x="460602" y="287900"/>
                  <a:pt x="457353" y="285131"/>
                  <a:pt x="457353" y="281177"/>
                </a:cubicBezTo>
                <a:cubicBezTo>
                  <a:pt x="457353" y="277222"/>
                  <a:pt x="460602" y="274058"/>
                  <a:pt x="464257" y="274058"/>
                </a:cubicBezTo>
                <a:close/>
                <a:moveTo>
                  <a:pt x="403601" y="274058"/>
                </a:moveTo>
                <a:lnTo>
                  <a:pt x="433790" y="274058"/>
                </a:lnTo>
                <a:cubicBezTo>
                  <a:pt x="437762" y="274058"/>
                  <a:pt x="440940" y="277222"/>
                  <a:pt x="440940" y="281177"/>
                </a:cubicBezTo>
                <a:cubicBezTo>
                  <a:pt x="440940" y="285131"/>
                  <a:pt x="437762" y="287900"/>
                  <a:pt x="433790" y="287900"/>
                </a:cubicBezTo>
                <a:lnTo>
                  <a:pt x="403601" y="287900"/>
                </a:lnTo>
                <a:cubicBezTo>
                  <a:pt x="400026" y="287900"/>
                  <a:pt x="396848" y="285131"/>
                  <a:pt x="396848" y="281177"/>
                </a:cubicBezTo>
                <a:cubicBezTo>
                  <a:pt x="396848" y="277222"/>
                  <a:pt x="400026" y="274058"/>
                  <a:pt x="403601" y="274058"/>
                </a:cubicBezTo>
                <a:close/>
                <a:moveTo>
                  <a:pt x="430894" y="230808"/>
                </a:moveTo>
                <a:lnTo>
                  <a:pt x="75916" y="328791"/>
                </a:lnTo>
                <a:lnTo>
                  <a:pt x="75916" y="352985"/>
                </a:lnTo>
                <a:cubicBezTo>
                  <a:pt x="75916" y="355404"/>
                  <a:pt x="77931" y="357420"/>
                  <a:pt x="80348" y="357420"/>
                </a:cubicBezTo>
                <a:lnTo>
                  <a:pt x="162142" y="357420"/>
                </a:lnTo>
                <a:cubicBezTo>
                  <a:pt x="169798" y="357420"/>
                  <a:pt x="177453" y="355807"/>
                  <a:pt x="184706" y="352581"/>
                </a:cubicBezTo>
                <a:close/>
                <a:moveTo>
                  <a:pt x="469574" y="205001"/>
                </a:moveTo>
                <a:lnTo>
                  <a:pt x="72290" y="236856"/>
                </a:lnTo>
                <a:lnTo>
                  <a:pt x="72290" y="234840"/>
                </a:lnTo>
                <a:lnTo>
                  <a:pt x="18701" y="329598"/>
                </a:lnTo>
                <a:close/>
                <a:moveTo>
                  <a:pt x="75916" y="196130"/>
                </a:moveTo>
                <a:lnTo>
                  <a:pt x="75916" y="222340"/>
                </a:lnTo>
                <a:lnTo>
                  <a:pt x="349100" y="200163"/>
                </a:lnTo>
                <a:close/>
                <a:moveTo>
                  <a:pt x="464257" y="121012"/>
                </a:moveTo>
                <a:lnTo>
                  <a:pt x="510550" y="121012"/>
                </a:lnTo>
                <a:cubicBezTo>
                  <a:pt x="514611" y="121012"/>
                  <a:pt x="517454" y="124176"/>
                  <a:pt x="517454" y="128131"/>
                </a:cubicBezTo>
                <a:cubicBezTo>
                  <a:pt x="517454" y="131690"/>
                  <a:pt x="514611" y="134854"/>
                  <a:pt x="510550" y="134854"/>
                </a:cubicBezTo>
                <a:lnTo>
                  <a:pt x="464257" y="134854"/>
                </a:lnTo>
                <a:cubicBezTo>
                  <a:pt x="460602" y="134854"/>
                  <a:pt x="457353" y="131690"/>
                  <a:pt x="457353" y="128131"/>
                </a:cubicBezTo>
                <a:cubicBezTo>
                  <a:pt x="457353" y="124176"/>
                  <a:pt x="460602" y="121012"/>
                  <a:pt x="464257" y="121012"/>
                </a:cubicBezTo>
                <a:close/>
                <a:moveTo>
                  <a:pt x="403601" y="121012"/>
                </a:moveTo>
                <a:lnTo>
                  <a:pt x="433790" y="121012"/>
                </a:lnTo>
                <a:cubicBezTo>
                  <a:pt x="437762" y="121012"/>
                  <a:pt x="440940" y="124176"/>
                  <a:pt x="440940" y="128131"/>
                </a:cubicBezTo>
                <a:cubicBezTo>
                  <a:pt x="440940" y="131690"/>
                  <a:pt x="437762" y="134854"/>
                  <a:pt x="433790" y="134854"/>
                </a:cubicBezTo>
                <a:lnTo>
                  <a:pt x="403601" y="134854"/>
                </a:lnTo>
                <a:cubicBezTo>
                  <a:pt x="400026" y="134854"/>
                  <a:pt x="396848" y="131690"/>
                  <a:pt x="396848" y="128131"/>
                </a:cubicBezTo>
                <a:cubicBezTo>
                  <a:pt x="396848" y="124176"/>
                  <a:pt x="400026" y="121012"/>
                  <a:pt x="403601" y="121012"/>
                </a:cubicBezTo>
                <a:close/>
                <a:moveTo>
                  <a:pt x="17492" y="68712"/>
                </a:moveTo>
                <a:lnTo>
                  <a:pt x="73499" y="182017"/>
                </a:lnTo>
                <a:lnTo>
                  <a:pt x="469574" y="188066"/>
                </a:lnTo>
                <a:close/>
                <a:moveTo>
                  <a:pt x="373453" y="60508"/>
                </a:moveTo>
                <a:lnTo>
                  <a:pt x="510599" y="60508"/>
                </a:lnTo>
                <a:cubicBezTo>
                  <a:pt x="514633" y="60508"/>
                  <a:pt x="517457" y="64301"/>
                  <a:pt x="517457" y="68516"/>
                </a:cubicBezTo>
                <a:cubicBezTo>
                  <a:pt x="517457" y="72309"/>
                  <a:pt x="514633" y="76103"/>
                  <a:pt x="510599" y="76103"/>
                </a:cubicBezTo>
                <a:lnTo>
                  <a:pt x="373453" y="76103"/>
                </a:lnTo>
                <a:cubicBezTo>
                  <a:pt x="369823" y="76103"/>
                  <a:pt x="366596" y="72309"/>
                  <a:pt x="366596" y="68516"/>
                </a:cubicBezTo>
                <a:cubicBezTo>
                  <a:pt x="366596" y="64301"/>
                  <a:pt x="369823" y="60508"/>
                  <a:pt x="373453" y="60508"/>
                </a:cubicBezTo>
                <a:close/>
                <a:moveTo>
                  <a:pt x="281318" y="60508"/>
                </a:moveTo>
                <a:lnTo>
                  <a:pt x="326900" y="60508"/>
                </a:lnTo>
                <a:cubicBezTo>
                  <a:pt x="330934" y="60508"/>
                  <a:pt x="334161" y="64301"/>
                  <a:pt x="334161" y="68516"/>
                </a:cubicBezTo>
                <a:cubicBezTo>
                  <a:pt x="334161" y="72309"/>
                  <a:pt x="330934" y="76103"/>
                  <a:pt x="326900" y="76103"/>
                </a:cubicBezTo>
                <a:lnTo>
                  <a:pt x="281318" y="76103"/>
                </a:lnTo>
                <a:cubicBezTo>
                  <a:pt x="277284" y="76103"/>
                  <a:pt x="274057" y="72309"/>
                  <a:pt x="274057" y="68516"/>
                </a:cubicBezTo>
                <a:cubicBezTo>
                  <a:pt x="274057" y="64301"/>
                  <a:pt x="277284" y="60508"/>
                  <a:pt x="281318" y="60508"/>
                </a:cubicBezTo>
                <a:close/>
                <a:moveTo>
                  <a:pt x="21118" y="55002"/>
                </a:moveTo>
                <a:lnTo>
                  <a:pt x="503420" y="182017"/>
                </a:lnTo>
                <a:cubicBezTo>
                  <a:pt x="509464" y="184034"/>
                  <a:pt x="513896" y="189679"/>
                  <a:pt x="513896" y="196534"/>
                </a:cubicBezTo>
                <a:cubicBezTo>
                  <a:pt x="513896" y="202179"/>
                  <a:pt x="510673" y="207421"/>
                  <a:pt x="505435" y="209840"/>
                </a:cubicBezTo>
                <a:lnTo>
                  <a:pt x="190750" y="365081"/>
                </a:lnTo>
                <a:cubicBezTo>
                  <a:pt x="181886" y="369517"/>
                  <a:pt x="171813" y="371533"/>
                  <a:pt x="162142" y="371533"/>
                </a:cubicBezTo>
                <a:lnTo>
                  <a:pt x="80348" y="371533"/>
                </a:lnTo>
                <a:cubicBezTo>
                  <a:pt x="69872" y="371533"/>
                  <a:pt x="61814" y="363468"/>
                  <a:pt x="61814" y="352985"/>
                </a:cubicBezTo>
                <a:lnTo>
                  <a:pt x="61814" y="332823"/>
                </a:lnTo>
                <a:lnTo>
                  <a:pt x="22327" y="343710"/>
                </a:lnTo>
                <a:cubicBezTo>
                  <a:pt x="21118" y="344114"/>
                  <a:pt x="19910" y="344517"/>
                  <a:pt x="18701" y="344517"/>
                </a:cubicBezTo>
                <a:cubicBezTo>
                  <a:pt x="14269" y="344517"/>
                  <a:pt x="10240" y="342501"/>
                  <a:pt x="7419" y="338872"/>
                </a:cubicBezTo>
                <a:cubicBezTo>
                  <a:pt x="3793" y="334436"/>
                  <a:pt x="2987" y="327985"/>
                  <a:pt x="6210" y="322743"/>
                </a:cubicBezTo>
                <a:lnTo>
                  <a:pt x="61814" y="224356"/>
                </a:lnTo>
                <a:lnTo>
                  <a:pt x="61814" y="190485"/>
                </a:lnTo>
                <a:lnTo>
                  <a:pt x="4196" y="75566"/>
                </a:lnTo>
                <a:cubicBezTo>
                  <a:pt x="1778" y="70324"/>
                  <a:pt x="2181" y="64276"/>
                  <a:pt x="6210" y="59841"/>
                </a:cubicBezTo>
                <a:cubicBezTo>
                  <a:pt x="9837" y="55002"/>
                  <a:pt x="15477" y="53389"/>
                  <a:pt x="21118" y="55002"/>
                </a:cubicBezTo>
                <a:close/>
                <a:moveTo>
                  <a:pt x="114051" y="0"/>
                </a:moveTo>
                <a:lnTo>
                  <a:pt x="510584" y="0"/>
                </a:lnTo>
                <a:cubicBezTo>
                  <a:pt x="514626" y="0"/>
                  <a:pt x="517456" y="3078"/>
                  <a:pt x="517456" y="6541"/>
                </a:cubicBezTo>
                <a:cubicBezTo>
                  <a:pt x="517456" y="10389"/>
                  <a:pt x="514626" y="13852"/>
                  <a:pt x="510584" y="13852"/>
                </a:cubicBezTo>
                <a:lnTo>
                  <a:pt x="114051" y="13852"/>
                </a:lnTo>
                <a:cubicBezTo>
                  <a:pt x="110413" y="13852"/>
                  <a:pt x="106775" y="10389"/>
                  <a:pt x="106775" y="6541"/>
                </a:cubicBezTo>
                <a:cubicBezTo>
                  <a:pt x="106775" y="3078"/>
                  <a:pt x="110413" y="0"/>
                  <a:pt x="114051" y="0"/>
                </a:cubicBezTo>
                <a:close/>
                <a:moveTo>
                  <a:pt x="7310" y="0"/>
                </a:moveTo>
                <a:lnTo>
                  <a:pt x="52791" y="0"/>
                </a:lnTo>
                <a:cubicBezTo>
                  <a:pt x="56852" y="0"/>
                  <a:pt x="60101" y="3078"/>
                  <a:pt x="60101" y="6541"/>
                </a:cubicBezTo>
                <a:cubicBezTo>
                  <a:pt x="60101" y="10389"/>
                  <a:pt x="56852" y="13852"/>
                  <a:pt x="52791" y="13852"/>
                </a:cubicBezTo>
                <a:lnTo>
                  <a:pt x="7310" y="13852"/>
                </a:lnTo>
                <a:cubicBezTo>
                  <a:pt x="3249" y="13852"/>
                  <a:pt x="0" y="10389"/>
                  <a:pt x="0" y="6541"/>
                </a:cubicBezTo>
                <a:cubicBezTo>
                  <a:pt x="0" y="3078"/>
                  <a:pt x="3249" y="0"/>
                  <a:pt x="73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63" b="1">
              <a:latin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F87BF-7EBA-8543-BDEB-9E0FA7862B48}"/>
              </a:ext>
            </a:extLst>
          </p:cNvPr>
          <p:cNvSpPr/>
          <p:nvPr/>
        </p:nvSpPr>
        <p:spPr>
          <a:xfrm>
            <a:off x="4409562" y="2574756"/>
            <a:ext cx="3433353" cy="298784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139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00F540E-8BF4-B14A-9B73-D3BEB90A7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3251" y="2709540"/>
            <a:ext cx="745499" cy="744941"/>
          </a:xfrm>
          <a:custGeom>
            <a:avLst/>
            <a:gdLst>
              <a:gd name="connsiteX0" fmla="*/ 266095 w 531752"/>
              <a:gd name="connsiteY0" fmla="*/ 410166 h 531354"/>
              <a:gd name="connsiteX1" fmla="*/ 272818 w 531752"/>
              <a:gd name="connsiteY1" fmla="*/ 417525 h 531354"/>
              <a:gd name="connsiteX2" fmla="*/ 272818 w 531752"/>
              <a:gd name="connsiteY2" fmla="*/ 432651 h 531354"/>
              <a:gd name="connsiteX3" fmla="*/ 266095 w 531752"/>
              <a:gd name="connsiteY3" fmla="*/ 440009 h 531354"/>
              <a:gd name="connsiteX4" fmla="*/ 258977 w 531752"/>
              <a:gd name="connsiteY4" fmla="*/ 432651 h 531354"/>
              <a:gd name="connsiteX5" fmla="*/ 258977 w 531752"/>
              <a:gd name="connsiteY5" fmla="*/ 417525 h 531354"/>
              <a:gd name="connsiteX6" fmla="*/ 266095 w 531752"/>
              <a:gd name="connsiteY6" fmla="*/ 410166 h 531354"/>
              <a:gd name="connsiteX7" fmla="*/ 417603 w 531752"/>
              <a:gd name="connsiteY7" fmla="*/ 258899 h 531354"/>
              <a:gd name="connsiteX8" fmla="*/ 433137 w 531752"/>
              <a:gd name="connsiteY8" fmla="*/ 258899 h 531354"/>
              <a:gd name="connsiteX9" fmla="*/ 440087 w 531752"/>
              <a:gd name="connsiteY9" fmla="*/ 265825 h 531354"/>
              <a:gd name="connsiteX10" fmla="*/ 433137 w 531752"/>
              <a:gd name="connsiteY10" fmla="*/ 272751 h 531354"/>
              <a:gd name="connsiteX11" fmla="*/ 417603 w 531752"/>
              <a:gd name="connsiteY11" fmla="*/ 272751 h 531354"/>
              <a:gd name="connsiteX12" fmla="*/ 410244 w 531752"/>
              <a:gd name="connsiteY12" fmla="*/ 265825 h 531354"/>
              <a:gd name="connsiteX13" fmla="*/ 417603 w 531752"/>
              <a:gd name="connsiteY13" fmla="*/ 258899 h 531354"/>
              <a:gd name="connsiteX14" fmla="*/ 98957 w 531752"/>
              <a:gd name="connsiteY14" fmla="*/ 258899 h 531354"/>
              <a:gd name="connsiteX15" fmla="*/ 114285 w 531752"/>
              <a:gd name="connsiteY15" fmla="*/ 258899 h 531354"/>
              <a:gd name="connsiteX16" fmla="*/ 121546 w 531752"/>
              <a:gd name="connsiteY16" fmla="*/ 265825 h 531354"/>
              <a:gd name="connsiteX17" fmla="*/ 114285 w 531752"/>
              <a:gd name="connsiteY17" fmla="*/ 272751 h 531354"/>
              <a:gd name="connsiteX18" fmla="*/ 98957 w 531752"/>
              <a:gd name="connsiteY18" fmla="*/ 272751 h 531354"/>
              <a:gd name="connsiteX19" fmla="*/ 91697 w 531752"/>
              <a:gd name="connsiteY19" fmla="*/ 265825 h 531354"/>
              <a:gd name="connsiteX20" fmla="*/ 98957 w 531752"/>
              <a:gd name="connsiteY20" fmla="*/ 258899 h 531354"/>
              <a:gd name="connsiteX21" fmla="*/ 266287 w 531752"/>
              <a:gd name="connsiteY21" fmla="*/ 173479 h 531354"/>
              <a:gd name="connsiteX22" fmla="*/ 273189 w 531752"/>
              <a:gd name="connsiteY22" fmla="*/ 180683 h 531354"/>
              <a:gd name="connsiteX23" fmla="*/ 273189 w 531752"/>
              <a:gd name="connsiteY23" fmla="*/ 258328 h 531354"/>
              <a:gd name="connsiteX24" fmla="*/ 381176 w 531752"/>
              <a:gd name="connsiteY24" fmla="*/ 258328 h 531354"/>
              <a:gd name="connsiteX25" fmla="*/ 388483 w 531752"/>
              <a:gd name="connsiteY25" fmla="*/ 265532 h 531354"/>
              <a:gd name="connsiteX26" fmla="*/ 381176 w 531752"/>
              <a:gd name="connsiteY26" fmla="*/ 272736 h 531354"/>
              <a:gd name="connsiteX27" fmla="*/ 269941 w 531752"/>
              <a:gd name="connsiteY27" fmla="*/ 272736 h 531354"/>
              <a:gd name="connsiteX28" fmla="*/ 258980 w 531752"/>
              <a:gd name="connsiteY28" fmla="*/ 261930 h 531354"/>
              <a:gd name="connsiteX29" fmla="*/ 258980 w 531752"/>
              <a:gd name="connsiteY29" fmla="*/ 180683 h 531354"/>
              <a:gd name="connsiteX30" fmla="*/ 266287 w 531752"/>
              <a:gd name="connsiteY30" fmla="*/ 173479 h 531354"/>
              <a:gd name="connsiteX31" fmla="*/ 266095 w 531752"/>
              <a:gd name="connsiteY31" fmla="*/ 91619 h 531354"/>
              <a:gd name="connsiteX32" fmla="*/ 272818 w 531752"/>
              <a:gd name="connsiteY32" fmla="*/ 99078 h 531354"/>
              <a:gd name="connsiteX33" fmla="*/ 272818 w 531752"/>
              <a:gd name="connsiteY33" fmla="*/ 114412 h 531354"/>
              <a:gd name="connsiteX34" fmla="*/ 266095 w 531752"/>
              <a:gd name="connsiteY34" fmla="*/ 121457 h 531354"/>
              <a:gd name="connsiteX35" fmla="*/ 258977 w 531752"/>
              <a:gd name="connsiteY35" fmla="*/ 114412 h 531354"/>
              <a:gd name="connsiteX36" fmla="*/ 258977 w 531752"/>
              <a:gd name="connsiteY36" fmla="*/ 99078 h 531354"/>
              <a:gd name="connsiteX37" fmla="*/ 266095 w 531752"/>
              <a:gd name="connsiteY37" fmla="*/ 91619 h 531354"/>
              <a:gd name="connsiteX38" fmla="*/ 266786 w 531752"/>
              <a:gd name="connsiteY38" fmla="*/ 81238 h 531354"/>
              <a:gd name="connsiteX39" fmla="*/ 83097 w 531752"/>
              <a:gd name="connsiteY39" fmla="*/ 264926 h 531354"/>
              <a:gd name="connsiteX40" fmla="*/ 266786 w 531752"/>
              <a:gd name="connsiteY40" fmla="*/ 449018 h 531354"/>
              <a:gd name="connsiteX41" fmla="*/ 450475 w 531752"/>
              <a:gd name="connsiteY41" fmla="*/ 264926 h 531354"/>
              <a:gd name="connsiteX42" fmla="*/ 266786 w 531752"/>
              <a:gd name="connsiteY42" fmla="*/ 81238 h 531354"/>
              <a:gd name="connsiteX43" fmla="*/ 266786 w 531752"/>
              <a:gd name="connsiteY43" fmla="*/ 66704 h 531354"/>
              <a:gd name="connsiteX44" fmla="*/ 465008 w 531752"/>
              <a:gd name="connsiteY44" fmla="*/ 264926 h 531354"/>
              <a:gd name="connsiteX45" fmla="*/ 266786 w 531752"/>
              <a:gd name="connsiteY45" fmla="*/ 463148 h 531354"/>
              <a:gd name="connsiteX46" fmla="*/ 68563 w 531752"/>
              <a:gd name="connsiteY46" fmla="*/ 264926 h 531354"/>
              <a:gd name="connsiteX47" fmla="*/ 266786 w 531752"/>
              <a:gd name="connsiteY47" fmla="*/ 66704 h 531354"/>
              <a:gd name="connsiteX48" fmla="*/ 57489 w 531752"/>
              <a:gd name="connsiteY48" fmla="*/ 65329 h 531354"/>
              <a:gd name="connsiteX49" fmla="*/ 91028 w 531752"/>
              <a:gd name="connsiteY49" fmla="*/ 67348 h 531354"/>
              <a:gd name="connsiteX50" fmla="*/ 97898 w 531752"/>
              <a:gd name="connsiteY50" fmla="*/ 73809 h 531354"/>
              <a:gd name="connsiteX51" fmla="*/ 99514 w 531752"/>
              <a:gd name="connsiteY51" fmla="*/ 107731 h 531354"/>
              <a:gd name="connsiteX52" fmla="*/ 93049 w 531752"/>
              <a:gd name="connsiteY52" fmla="*/ 115001 h 531354"/>
              <a:gd name="connsiteX53" fmla="*/ 92645 w 531752"/>
              <a:gd name="connsiteY53" fmla="*/ 115001 h 531354"/>
              <a:gd name="connsiteX54" fmla="*/ 85775 w 531752"/>
              <a:gd name="connsiteY54" fmla="*/ 108135 h 531354"/>
              <a:gd name="connsiteX55" fmla="*/ 84563 w 531752"/>
              <a:gd name="connsiteY55" fmla="*/ 90770 h 531354"/>
              <a:gd name="connsiteX56" fmla="*/ 13847 w 531752"/>
              <a:gd name="connsiteY56" fmla="*/ 265227 h 531354"/>
              <a:gd name="connsiteX57" fmla="*/ 87796 w 531752"/>
              <a:gd name="connsiteY57" fmla="*/ 443318 h 531354"/>
              <a:gd name="connsiteX58" fmla="*/ 415110 w 531752"/>
              <a:gd name="connsiteY58" fmla="*/ 468356 h 531354"/>
              <a:gd name="connsiteX59" fmla="*/ 425212 w 531752"/>
              <a:gd name="connsiteY59" fmla="*/ 469971 h 531354"/>
              <a:gd name="connsiteX60" fmla="*/ 423596 w 531752"/>
              <a:gd name="connsiteY60" fmla="*/ 479663 h 531354"/>
              <a:gd name="connsiteX61" fmla="*/ 266000 w 531752"/>
              <a:gd name="connsiteY61" fmla="*/ 531354 h 531354"/>
              <a:gd name="connsiteX62" fmla="*/ 247008 w 531752"/>
              <a:gd name="connsiteY62" fmla="*/ 530547 h 531354"/>
              <a:gd name="connsiteX63" fmla="*/ 77693 w 531752"/>
              <a:gd name="connsiteY63" fmla="*/ 453414 h 531354"/>
              <a:gd name="connsiteX64" fmla="*/ 74461 w 531752"/>
              <a:gd name="connsiteY64" fmla="*/ 80675 h 531354"/>
              <a:gd name="connsiteX65" fmla="*/ 56681 w 531752"/>
              <a:gd name="connsiteY65" fmla="*/ 79463 h 531354"/>
              <a:gd name="connsiteX66" fmla="*/ 50215 w 531752"/>
              <a:gd name="connsiteY66" fmla="*/ 72194 h 531354"/>
              <a:gd name="connsiteX67" fmla="*/ 57489 w 531752"/>
              <a:gd name="connsiteY67" fmla="*/ 65329 h 531354"/>
              <a:gd name="connsiteX68" fmla="*/ 285773 w 531752"/>
              <a:gd name="connsiteY68" fmla="*/ 668 h 531354"/>
              <a:gd name="connsiteX69" fmla="*/ 454322 w 531752"/>
              <a:gd name="connsiteY69" fmla="*/ 78112 h 531354"/>
              <a:gd name="connsiteX70" fmla="*/ 457951 w 531752"/>
              <a:gd name="connsiteY70" fmla="*/ 450004 h 531354"/>
              <a:gd name="connsiteX71" fmla="*/ 474483 w 531752"/>
              <a:gd name="connsiteY71" fmla="*/ 450810 h 531354"/>
              <a:gd name="connsiteX72" fmla="*/ 481741 w 531752"/>
              <a:gd name="connsiteY72" fmla="*/ 458474 h 531354"/>
              <a:gd name="connsiteX73" fmla="*/ 474483 w 531752"/>
              <a:gd name="connsiteY73" fmla="*/ 464928 h 531354"/>
              <a:gd name="connsiteX74" fmla="*/ 473677 w 531752"/>
              <a:gd name="connsiteY74" fmla="*/ 464928 h 531354"/>
              <a:gd name="connsiteX75" fmla="*/ 440209 w 531752"/>
              <a:gd name="connsiteY75" fmla="*/ 463314 h 531354"/>
              <a:gd name="connsiteX76" fmla="*/ 433354 w 531752"/>
              <a:gd name="connsiteY76" fmla="*/ 456457 h 531354"/>
              <a:gd name="connsiteX77" fmla="*/ 431741 w 531752"/>
              <a:gd name="connsiteY77" fmla="*/ 422979 h 531354"/>
              <a:gd name="connsiteX78" fmla="*/ 438596 w 531752"/>
              <a:gd name="connsiteY78" fmla="*/ 415315 h 531354"/>
              <a:gd name="connsiteX79" fmla="*/ 445854 w 531752"/>
              <a:gd name="connsiteY79" fmla="*/ 421769 h 531354"/>
              <a:gd name="connsiteX80" fmla="*/ 447064 w 531752"/>
              <a:gd name="connsiteY80" fmla="*/ 440727 h 531354"/>
              <a:gd name="connsiteX81" fmla="*/ 517628 w 531752"/>
              <a:gd name="connsiteY81" fmla="*/ 265671 h 531354"/>
              <a:gd name="connsiteX82" fmla="*/ 444241 w 531752"/>
              <a:gd name="connsiteY82" fmla="*/ 87792 h 531354"/>
              <a:gd name="connsiteX83" fmla="*/ 118434 w 531752"/>
              <a:gd name="connsiteY83" fmla="*/ 62785 h 531354"/>
              <a:gd name="connsiteX84" fmla="*/ 108353 w 531752"/>
              <a:gd name="connsiteY84" fmla="*/ 60768 h 531354"/>
              <a:gd name="connsiteX85" fmla="*/ 109966 w 531752"/>
              <a:gd name="connsiteY85" fmla="*/ 51087 h 531354"/>
              <a:gd name="connsiteX86" fmla="*/ 285773 w 531752"/>
              <a:gd name="connsiteY86" fmla="*/ 668 h 53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31752" h="531354">
                <a:moveTo>
                  <a:pt x="266095" y="410166"/>
                </a:moveTo>
                <a:cubicBezTo>
                  <a:pt x="270050" y="410166"/>
                  <a:pt x="272818" y="413437"/>
                  <a:pt x="272818" y="417525"/>
                </a:cubicBezTo>
                <a:lnTo>
                  <a:pt x="272818" y="432651"/>
                </a:lnTo>
                <a:cubicBezTo>
                  <a:pt x="272818" y="436739"/>
                  <a:pt x="270050" y="440009"/>
                  <a:pt x="266095" y="440009"/>
                </a:cubicBezTo>
                <a:cubicBezTo>
                  <a:pt x="262141" y="440009"/>
                  <a:pt x="258977" y="436739"/>
                  <a:pt x="258977" y="432651"/>
                </a:cubicBezTo>
                <a:lnTo>
                  <a:pt x="258977" y="417525"/>
                </a:lnTo>
                <a:cubicBezTo>
                  <a:pt x="258977" y="413437"/>
                  <a:pt x="262141" y="410166"/>
                  <a:pt x="266095" y="410166"/>
                </a:cubicBezTo>
                <a:close/>
                <a:moveTo>
                  <a:pt x="417603" y="258899"/>
                </a:moveTo>
                <a:lnTo>
                  <a:pt x="433137" y="258899"/>
                </a:lnTo>
                <a:cubicBezTo>
                  <a:pt x="437226" y="258899"/>
                  <a:pt x="440087" y="262362"/>
                  <a:pt x="440087" y="265825"/>
                </a:cubicBezTo>
                <a:cubicBezTo>
                  <a:pt x="440087" y="269673"/>
                  <a:pt x="437226" y="272751"/>
                  <a:pt x="433137" y="272751"/>
                </a:cubicBezTo>
                <a:lnTo>
                  <a:pt x="417603" y="272751"/>
                </a:lnTo>
                <a:cubicBezTo>
                  <a:pt x="413923" y="272751"/>
                  <a:pt x="410244" y="269673"/>
                  <a:pt x="410244" y="265825"/>
                </a:cubicBezTo>
                <a:cubicBezTo>
                  <a:pt x="410244" y="262362"/>
                  <a:pt x="413923" y="258899"/>
                  <a:pt x="417603" y="258899"/>
                </a:cubicBezTo>
                <a:close/>
                <a:moveTo>
                  <a:pt x="98957" y="258899"/>
                </a:moveTo>
                <a:lnTo>
                  <a:pt x="114285" y="258899"/>
                </a:lnTo>
                <a:cubicBezTo>
                  <a:pt x="118319" y="258899"/>
                  <a:pt x="121546" y="262362"/>
                  <a:pt x="121546" y="265825"/>
                </a:cubicBezTo>
                <a:cubicBezTo>
                  <a:pt x="121546" y="269673"/>
                  <a:pt x="118319" y="272751"/>
                  <a:pt x="114285" y="272751"/>
                </a:cubicBezTo>
                <a:lnTo>
                  <a:pt x="98957" y="272751"/>
                </a:lnTo>
                <a:cubicBezTo>
                  <a:pt x="95327" y="272751"/>
                  <a:pt x="91697" y="269673"/>
                  <a:pt x="91697" y="265825"/>
                </a:cubicBezTo>
                <a:cubicBezTo>
                  <a:pt x="91697" y="262362"/>
                  <a:pt x="95327" y="258899"/>
                  <a:pt x="98957" y="258899"/>
                </a:cubicBezTo>
                <a:close/>
                <a:moveTo>
                  <a:pt x="266287" y="173479"/>
                </a:moveTo>
                <a:cubicBezTo>
                  <a:pt x="270347" y="173479"/>
                  <a:pt x="273189" y="176681"/>
                  <a:pt x="273189" y="180683"/>
                </a:cubicBezTo>
                <a:lnTo>
                  <a:pt x="273189" y="258328"/>
                </a:lnTo>
                <a:lnTo>
                  <a:pt x="381176" y="258328"/>
                </a:lnTo>
                <a:cubicBezTo>
                  <a:pt x="384829" y="258328"/>
                  <a:pt x="388483" y="261930"/>
                  <a:pt x="388483" y="265532"/>
                </a:cubicBezTo>
                <a:cubicBezTo>
                  <a:pt x="388483" y="269534"/>
                  <a:pt x="384829" y="272736"/>
                  <a:pt x="381176" y="272736"/>
                </a:cubicBezTo>
                <a:lnTo>
                  <a:pt x="269941" y="272736"/>
                </a:lnTo>
                <a:cubicBezTo>
                  <a:pt x="264257" y="272736"/>
                  <a:pt x="258980" y="267933"/>
                  <a:pt x="258980" y="261930"/>
                </a:cubicBezTo>
                <a:lnTo>
                  <a:pt x="258980" y="180683"/>
                </a:lnTo>
                <a:cubicBezTo>
                  <a:pt x="258980" y="176681"/>
                  <a:pt x="262228" y="173479"/>
                  <a:pt x="266287" y="173479"/>
                </a:cubicBezTo>
                <a:close/>
                <a:moveTo>
                  <a:pt x="266095" y="91619"/>
                </a:moveTo>
                <a:cubicBezTo>
                  <a:pt x="270050" y="91619"/>
                  <a:pt x="272818" y="94934"/>
                  <a:pt x="272818" y="99078"/>
                </a:cubicBezTo>
                <a:lnTo>
                  <a:pt x="272818" y="114412"/>
                </a:lnTo>
                <a:cubicBezTo>
                  <a:pt x="272818" y="118556"/>
                  <a:pt x="270050" y="121457"/>
                  <a:pt x="266095" y="121457"/>
                </a:cubicBezTo>
                <a:cubicBezTo>
                  <a:pt x="262141" y="121457"/>
                  <a:pt x="258977" y="118556"/>
                  <a:pt x="258977" y="114412"/>
                </a:cubicBezTo>
                <a:lnTo>
                  <a:pt x="258977" y="99078"/>
                </a:lnTo>
                <a:cubicBezTo>
                  <a:pt x="258977" y="94934"/>
                  <a:pt x="262141" y="91619"/>
                  <a:pt x="266095" y="91619"/>
                </a:cubicBezTo>
                <a:close/>
                <a:moveTo>
                  <a:pt x="266786" y="81238"/>
                </a:moveTo>
                <a:cubicBezTo>
                  <a:pt x="165454" y="81238"/>
                  <a:pt x="83097" y="163595"/>
                  <a:pt x="83097" y="264926"/>
                </a:cubicBezTo>
                <a:cubicBezTo>
                  <a:pt x="83097" y="366258"/>
                  <a:pt x="165454" y="449018"/>
                  <a:pt x="266786" y="449018"/>
                </a:cubicBezTo>
                <a:cubicBezTo>
                  <a:pt x="368117" y="449018"/>
                  <a:pt x="450475" y="366258"/>
                  <a:pt x="450475" y="264926"/>
                </a:cubicBezTo>
                <a:cubicBezTo>
                  <a:pt x="450475" y="163595"/>
                  <a:pt x="368117" y="81238"/>
                  <a:pt x="266786" y="81238"/>
                </a:cubicBezTo>
                <a:close/>
                <a:moveTo>
                  <a:pt x="266786" y="66704"/>
                </a:moveTo>
                <a:cubicBezTo>
                  <a:pt x="376192" y="66704"/>
                  <a:pt x="465008" y="155520"/>
                  <a:pt x="465008" y="264926"/>
                </a:cubicBezTo>
                <a:cubicBezTo>
                  <a:pt x="465008" y="374332"/>
                  <a:pt x="376192" y="463148"/>
                  <a:pt x="266786" y="463148"/>
                </a:cubicBezTo>
                <a:cubicBezTo>
                  <a:pt x="157783" y="463148"/>
                  <a:pt x="68563" y="374332"/>
                  <a:pt x="68563" y="264926"/>
                </a:cubicBezTo>
                <a:cubicBezTo>
                  <a:pt x="68563" y="155520"/>
                  <a:pt x="157783" y="66704"/>
                  <a:pt x="266786" y="66704"/>
                </a:cubicBezTo>
                <a:close/>
                <a:moveTo>
                  <a:pt x="57489" y="65329"/>
                </a:moveTo>
                <a:lnTo>
                  <a:pt x="91028" y="67348"/>
                </a:lnTo>
                <a:cubicBezTo>
                  <a:pt x="94665" y="67348"/>
                  <a:pt x="97898" y="70175"/>
                  <a:pt x="97898" y="73809"/>
                </a:cubicBezTo>
                <a:lnTo>
                  <a:pt x="99514" y="107731"/>
                </a:lnTo>
                <a:cubicBezTo>
                  <a:pt x="99918" y="111366"/>
                  <a:pt x="97090" y="115001"/>
                  <a:pt x="93049" y="115001"/>
                </a:cubicBezTo>
                <a:lnTo>
                  <a:pt x="92645" y="115001"/>
                </a:lnTo>
                <a:cubicBezTo>
                  <a:pt x="89008" y="115001"/>
                  <a:pt x="85775" y="112174"/>
                  <a:pt x="85775" y="108135"/>
                </a:cubicBezTo>
                <a:lnTo>
                  <a:pt x="84563" y="90770"/>
                </a:lnTo>
                <a:cubicBezTo>
                  <a:pt x="39305" y="138019"/>
                  <a:pt x="13847" y="199402"/>
                  <a:pt x="13847" y="265227"/>
                </a:cubicBezTo>
                <a:cubicBezTo>
                  <a:pt x="13847" y="332668"/>
                  <a:pt x="40517" y="396070"/>
                  <a:pt x="87796" y="443318"/>
                </a:cubicBezTo>
                <a:cubicBezTo>
                  <a:pt x="175080" y="530547"/>
                  <a:pt x="315703" y="541450"/>
                  <a:pt x="415110" y="468356"/>
                </a:cubicBezTo>
                <a:cubicBezTo>
                  <a:pt x="418343" y="465933"/>
                  <a:pt x="422788" y="466741"/>
                  <a:pt x="425212" y="469971"/>
                </a:cubicBezTo>
                <a:cubicBezTo>
                  <a:pt x="427637" y="472798"/>
                  <a:pt x="426829" y="477644"/>
                  <a:pt x="423596" y="479663"/>
                </a:cubicBezTo>
                <a:cubicBezTo>
                  <a:pt x="377934" y="513182"/>
                  <a:pt x="322977" y="531354"/>
                  <a:pt x="266000" y="531354"/>
                </a:cubicBezTo>
                <a:cubicBezTo>
                  <a:pt x="259535" y="531354"/>
                  <a:pt x="253473" y="531354"/>
                  <a:pt x="247008" y="530547"/>
                </a:cubicBezTo>
                <a:cubicBezTo>
                  <a:pt x="183161" y="526508"/>
                  <a:pt x="122952" y="498644"/>
                  <a:pt x="77693" y="453414"/>
                </a:cubicBezTo>
                <a:cubicBezTo>
                  <a:pt x="-24946" y="350840"/>
                  <a:pt x="-25754" y="184864"/>
                  <a:pt x="74461" y="80675"/>
                </a:cubicBezTo>
                <a:lnTo>
                  <a:pt x="56681" y="79463"/>
                </a:lnTo>
                <a:cubicBezTo>
                  <a:pt x="53044" y="79463"/>
                  <a:pt x="49811" y="76232"/>
                  <a:pt x="50215" y="72194"/>
                </a:cubicBezTo>
                <a:cubicBezTo>
                  <a:pt x="50215" y="68156"/>
                  <a:pt x="53852" y="64925"/>
                  <a:pt x="57489" y="65329"/>
                </a:cubicBezTo>
                <a:close/>
                <a:moveTo>
                  <a:pt x="285773" y="668"/>
                </a:moveTo>
                <a:cubicBezTo>
                  <a:pt x="349080" y="5508"/>
                  <a:pt x="409160" y="32936"/>
                  <a:pt x="454322" y="78112"/>
                </a:cubicBezTo>
                <a:cubicBezTo>
                  <a:pt x="556338" y="180160"/>
                  <a:pt x="557548" y="345939"/>
                  <a:pt x="457951" y="450004"/>
                </a:cubicBezTo>
                <a:lnTo>
                  <a:pt x="474483" y="450810"/>
                </a:lnTo>
                <a:cubicBezTo>
                  <a:pt x="478515" y="451214"/>
                  <a:pt x="481741" y="454441"/>
                  <a:pt x="481741" y="458474"/>
                </a:cubicBezTo>
                <a:cubicBezTo>
                  <a:pt x="481338" y="462104"/>
                  <a:pt x="478112" y="464928"/>
                  <a:pt x="474483" y="464928"/>
                </a:cubicBezTo>
                <a:cubicBezTo>
                  <a:pt x="474080" y="464928"/>
                  <a:pt x="474080" y="464928"/>
                  <a:pt x="473677" y="464928"/>
                </a:cubicBezTo>
                <a:lnTo>
                  <a:pt x="440209" y="463314"/>
                </a:lnTo>
                <a:cubicBezTo>
                  <a:pt x="436580" y="462911"/>
                  <a:pt x="433757" y="460087"/>
                  <a:pt x="433354" y="456457"/>
                </a:cubicBezTo>
                <a:lnTo>
                  <a:pt x="431741" y="422979"/>
                </a:lnTo>
                <a:cubicBezTo>
                  <a:pt x="431741" y="418945"/>
                  <a:pt x="434564" y="415719"/>
                  <a:pt x="438596" y="415315"/>
                </a:cubicBezTo>
                <a:cubicBezTo>
                  <a:pt x="442628" y="414912"/>
                  <a:pt x="445854" y="418139"/>
                  <a:pt x="445854" y="421769"/>
                </a:cubicBezTo>
                <a:lnTo>
                  <a:pt x="447064" y="440727"/>
                </a:lnTo>
                <a:cubicBezTo>
                  <a:pt x="492628" y="393534"/>
                  <a:pt x="517628" y="331418"/>
                  <a:pt x="517628" y="265671"/>
                </a:cubicBezTo>
                <a:cubicBezTo>
                  <a:pt x="517628" y="198715"/>
                  <a:pt x="491822" y="135388"/>
                  <a:pt x="444241" y="87792"/>
                </a:cubicBezTo>
                <a:cubicBezTo>
                  <a:pt x="357547" y="1072"/>
                  <a:pt x="217224" y="-9819"/>
                  <a:pt x="118434" y="62785"/>
                </a:cubicBezTo>
                <a:cubicBezTo>
                  <a:pt x="115208" y="64801"/>
                  <a:pt x="110369" y="64398"/>
                  <a:pt x="108353" y="60768"/>
                </a:cubicBezTo>
                <a:cubicBezTo>
                  <a:pt x="105934" y="57944"/>
                  <a:pt x="106337" y="53507"/>
                  <a:pt x="109966" y="51087"/>
                </a:cubicBezTo>
                <a:cubicBezTo>
                  <a:pt x="160370" y="13979"/>
                  <a:pt x="222870" y="-3769"/>
                  <a:pt x="285773" y="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63" b="1">
              <a:latin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A8D91-FAE9-1F49-8BCC-BF3826A32258}"/>
              </a:ext>
            </a:extLst>
          </p:cNvPr>
          <p:cNvSpPr txBox="1"/>
          <p:nvPr/>
        </p:nvSpPr>
        <p:spPr>
          <a:xfrm>
            <a:off x="4911551" y="3649945"/>
            <a:ext cx="2368897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1700" b="1" spc="-15">
                <a:solidFill>
                  <a:schemeClr val="tx2"/>
                </a:solidFill>
                <a:latin typeface="Tahoma"/>
                <a:ea typeface="Tahoma"/>
                <a:cs typeface="Tahoma"/>
              </a:rPr>
              <a:t>TIME</a:t>
            </a:r>
            <a:endParaRPr lang="en-US" sz="1700" b="1" spc="-15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  <a:p>
            <a:pPr algn="ctr"/>
            <a:r>
              <a:rPr lang="en-US" sz="1700" b="1" spc="-15">
                <a:solidFill>
                  <a:schemeClr val="tx2"/>
                </a:solidFill>
                <a:latin typeface="Tahoma"/>
                <a:ea typeface="Tahoma"/>
                <a:cs typeface="Tahoma"/>
              </a:rPr>
              <a:t>EFFICIENCY</a:t>
            </a:r>
            <a:endParaRPr lang="en-US" sz="1700" b="1" spc="-15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CA7DE3-F341-BA4F-A394-FDD66CF34DB4}"/>
              </a:ext>
            </a:extLst>
          </p:cNvPr>
          <p:cNvSpPr txBox="1"/>
          <p:nvPr/>
        </p:nvSpPr>
        <p:spPr>
          <a:xfrm>
            <a:off x="4911551" y="4238754"/>
            <a:ext cx="2368898" cy="11621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spc="-10">
                <a:latin typeface="+mj-lt"/>
                <a:ea typeface="Tahoma"/>
                <a:cs typeface="Tahoma"/>
              </a:rPr>
              <a:t>Saving time and labor by decreasing rework from data loss.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C9D2A-C47A-1E4A-819E-097A4595D020}"/>
              </a:ext>
            </a:extLst>
          </p:cNvPr>
          <p:cNvSpPr/>
          <p:nvPr/>
        </p:nvSpPr>
        <p:spPr>
          <a:xfrm>
            <a:off x="8396749" y="2574756"/>
            <a:ext cx="2985830" cy="298784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139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D6D34E1-8D35-1B40-BDCC-879E8E703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161" y="2695267"/>
            <a:ext cx="703006" cy="767874"/>
          </a:xfrm>
          <a:custGeom>
            <a:avLst/>
            <a:gdLst>
              <a:gd name="connsiteX0" fmla="*/ 420098 w 501442"/>
              <a:gd name="connsiteY0" fmla="*/ 491165 h 547712"/>
              <a:gd name="connsiteX1" fmla="*/ 430145 w 501442"/>
              <a:gd name="connsiteY1" fmla="*/ 491165 h 547712"/>
              <a:gd name="connsiteX2" fmla="*/ 437378 w 501442"/>
              <a:gd name="connsiteY2" fmla="*/ 497888 h 547712"/>
              <a:gd name="connsiteX3" fmla="*/ 430145 w 501442"/>
              <a:gd name="connsiteY3" fmla="*/ 505007 h 547712"/>
              <a:gd name="connsiteX4" fmla="*/ 420098 w 501442"/>
              <a:gd name="connsiteY4" fmla="*/ 505007 h 547712"/>
              <a:gd name="connsiteX5" fmla="*/ 412864 w 501442"/>
              <a:gd name="connsiteY5" fmla="*/ 497888 h 547712"/>
              <a:gd name="connsiteX6" fmla="*/ 420098 w 501442"/>
              <a:gd name="connsiteY6" fmla="*/ 491165 h 547712"/>
              <a:gd name="connsiteX7" fmla="*/ 357900 w 501442"/>
              <a:gd name="connsiteY7" fmla="*/ 491165 h 547712"/>
              <a:gd name="connsiteX8" fmla="*/ 400203 w 501442"/>
              <a:gd name="connsiteY8" fmla="*/ 491165 h 547712"/>
              <a:gd name="connsiteX9" fmla="*/ 407118 w 501442"/>
              <a:gd name="connsiteY9" fmla="*/ 497888 h 547712"/>
              <a:gd name="connsiteX10" fmla="*/ 400203 w 501442"/>
              <a:gd name="connsiteY10" fmla="*/ 505007 h 547712"/>
              <a:gd name="connsiteX11" fmla="*/ 357900 w 501442"/>
              <a:gd name="connsiteY11" fmla="*/ 505007 h 547712"/>
              <a:gd name="connsiteX12" fmla="*/ 350578 w 501442"/>
              <a:gd name="connsiteY12" fmla="*/ 497888 h 547712"/>
              <a:gd name="connsiteX13" fmla="*/ 357900 w 501442"/>
              <a:gd name="connsiteY13" fmla="*/ 491165 h 547712"/>
              <a:gd name="connsiteX14" fmla="*/ 101639 w 501442"/>
              <a:gd name="connsiteY14" fmla="*/ 491165 h 547712"/>
              <a:gd name="connsiteX15" fmla="*/ 143535 w 501442"/>
              <a:gd name="connsiteY15" fmla="*/ 491165 h 547712"/>
              <a:gd name="connsiteX16" fmla="*/ 150857 w 501442"/>
              <a:gd name="connsiteY16" fmla="*/ 497888 h 547712"/>
              <a:gd name="connsiteX17" fmla="*/ 143535 w 501442"/>
              <a:gd name="connsiteY17" fmla="*/ 505007 h 547712"/>
              <a:gd name="connsiteX18" fmla="*/ 101639 w 501442"/>
              <a:gd name="connsiteY18" fmla="*/ 505007 h 547712"/>
              <a:gd name="connsiteX19" fmla="*/ 94317 w 501442"/>
              <a:gd name="connsiteY19" fmla="*/ 497888 h 547712"/>
              <a:gd name="connsiteX20" fmla="*/ 101639 w 501442"/>
              <a:gd name="connsiteY20" fmla="*/ 491165 h 547712"/>
              <a:gd name="connsiteX21" fmla="*/ 69520 w 501442"/>
              <a:gd name="connsiteY21" fmla="*/ 491165 h 547712"/>
              <a:gd name="connsiteX22" fmla="*/ 79968 w 501442"/>
              <a:gd name="connsiteY22" fmla="*/ 491165 h 547712"/>
              <a:gd name="connsiteX23" fmla="*/ 86800 w 501442"/>
              <a:gd name="connsiteY23" fmla="*/ 497888 h 547712"/>
              <a:gd name="connsiteX24" fmla="*/ 79968 w 501442"/>
              <a:gd name="connsiteY24" fmla="*/ 505007 h 547712"/>
              <a:gd name="connsiteX25" fmla="*/ 69520 w 501442"/>
              <a:gd name="connsiteY25" fmla="*/ 505007 h 547712"/>
              <a:gd name="connsiteX26" fmla="*/ 62286 w 501442"/>
              <a:gd name="connsiteY26" fmla="*/ 497888 h 547712"/>
              <a:gd name="connsiteX27" fmla="*/ 69520 w 501442"/>
              <a:gd name="connsiteY27" fmla="*/ 491165 h 547712"/>
              <a:gd name="connsiteX28" fmla="*/ 234774 w 501442"/>
              <a:gd name="connsiteY28" fmla="*/ 475822 h 547712"/>
              <a:gd name="connsiteX29" fmla="*/ 234774 w 501442"/>
              <a:gd name="connsiteY29" fmla="*/ 486032 h 547712"/>
              <a:gd name="connsiteX30" fmla="*/ 230320 w 501442"/>
              <a:gd name="connsiteY30" fmla="*/ 491750 h 547712"/>
              <a:gd name="connsiteX31" fmla="*/ 275667 w 501442"/>
              <a:gd name="connsiteY31" fmla="*/ 491750 h 547712"/>
              <a:gd name="connsiteX32" fmla="*/ 282550 w 501442"/>
              <a:gd name="connsiteY32" fmla="*/ 498693 h 547712"/>
              <a:gd name="connsiteX33" fmla="*/ 275667 w 501442"/>
              <a:gd name="connsiteY33" fmla="*/ 506045 h 547712"/>
              <a:gd name="connsiteX34" fmla="*/ 230320 w 501442"/>
              <a:gd name="connsiteY34" fmla="*/ 506045 h 547712"/>
              <a:gd name="connsiteX35" fmla="*/ 234774 w 501442"/>
              <a:gd name="connsiteY35" fmla="*/ 510946 h 547712"/>
              <a:gd name="connsiteX36" fmla="*/ 234774 w 501442"/>
              <a:gd name="connsiteY36" fmla="*/ 521157 h 547712"/>
              <a:gd name="connsiteX37" fmla="*/ 229915 w 501442"/>
              <a:gd name="connsiteY37" fmla="*/ 522791 h 547712"/>
              <a:gd name="connsiteX38" fmla="*/ 224652 w 501442"/>
              <a:gd name="connsiteY38" fmla="*/ 520748 h 547712"/>
              <a:gd name="connsiteX39" fmla="*/ 209266 w 501442"/>
              <a:gd name="connsiteY39" fmla="*/ 503595 h 547712"/>
              <a:gd name="connsiteX40" fmla="*/ 209266 w 501442"/>
              <a:gd name="connsiteY40" fmla="*/ 493792 h 547712"/>
              <a:gd name="connsiteX41" fmla="*/ 224652 w 501442"/>
              <a:gd name="connsiteY41" fmla="*/ 476638 h 547712"/>
              <a:gd name="connsiteX42" fmla="*/ 234774 w 501442"/>
              <a:gd name="connsiteY42" fmla="*/ 475822 h 547712"/>
              <a:gd name="connsiteX43" fmla="*/ 357780 w 501442"/>
              <a:gd name="connsiteY43" fmla="*/ 450237 h 547712"/>
              <a:gd name="connsiteX44" fmla="*/ 430179 w 501442"/>
              <a:gd name="connsiteY44" fmla="*/ 450237 h 547712"/>
              <a:gd name="connsiteX45" fmla="*/ 437379 w 501442"/>
              <a:gd name="connsiteY45" fmla="*/ 457163 h 547712"/>
              <a:gd name="connsiteX46" fmla="*/ 430179 w 501442"/>
              <a:gd name="connsiteY46" fmla="*/ 464089 h 547712"/>
              <a:gd name="connsiteX47" fmla="*/ 357780 w 501442"/>
              <a:gd name="connsiteY47" fmla="*/ 464089 h 547712"/>
              <a:gd name="connsiteX48" fmla="*/ 350580 w 501442"/>
              <a:gd name="connsiteY48" fmla="*/ 457163 h 547712"/>
              <a:gd name="connsiteX49" fmla="*/ 357780 w 501442"/>
              <a:gd name="connsiteY49" fmla="*/ 450237 h 547712"/>
              <a:gd name="connsiteX50" fmla="*/ 69486 w 501442"/>
              <a:gd name="connsiteY50" fmla="*/ 450237 h 547712"/>
              <a:gd name="connsiteX51" fmla="*/ 141885 w 501442"/>
              <a:gd name="connsiteY51" fmla="*/ 450237 h 547712"/>
              <a:gd name="connsiteX52" fmla="*/ 149085 w 501442"/>
              <a:gd name="connsiteY52" fmla="*/ 457163 h 547712"/>
              <a:gd name="connsiteX53" fmla="*/ 141885 w 501442"/>
              <a:gd name="connsiteY53" fmla="*/ 464089 h 547712"/>
              <a:gd name="connsiteX54" fmla="*/ 69486 w 501442"/>
              <a:gd name="connsiteY54" fmla="*/ 464089 h 547712"/>
              <a:gd name="connsiteX55" fmla="*/ 62286 w 501442"/>
              <a:gd name="connsiteY55" fmla="*/ 457163 h 547712"/>
              <a:gd name="connsiteX56" fmla="*/ 69486 w 501442"/>
              <a:gd name="connsiteY56" fmla="*/ 450237 h 547712"/>
              <a:gd name="connsiteX57" fmla="*/ 357780 w 501442"/>
              <a:gd name="connsiteY57" fmla="*/ 407527 h 547712"/>
              <a:gd name="connsiteX58" fmla="*/ 430179 w 501442"/>
              <a:gd name="connsiteY58" fmla="*/ 407527 h 547712"/>
              <a:gd name="connsiteX59" fmla="*/ 437379 w 501442"/>
              <a:gd name="connsiteY59" fmla="*/ 414453 h 547712"/>
              <a:gd name="connsiteX60" fmla="*/ 430179 w 501442"/>
              <a:gd name="connsiteY60" fmla="*/ 421379 h 547712"/>
              <a:gd name="connsiteX61" fmla="*/ 357780 w 501442"/>
              <a:gd name="connsiteY61" fmla="*/ 421379 h 547712"/>
              <a:gd name="connsiteX62" fmla="*/ 350580 w 501442"/>
              <a:gd name="connsiteY62" fmla="*/ 414453 h 547712"/>
              <a:gd name="connsiteX63" fmla="*/ 357780 w 501442"/>
              <a:gd name="connsiteY63" fmla="*/ 407527 h 547712"/>
              <a:gd name="connsiteX64" fmla="*/ 69486 w 501442"/>
              <a:gd name="connsiteY64" fmla="*/ 407527 h 547712"/>
              <a:gd name="connsiteX65" fmla="*/ 141885 w 501442"/>
              <a:gd name="connsiteY65" fmla="*/ 407527 h 547712"/>
              <a:gd name="connsiteX66" fmla="*/ 149085 w 501442"/>
              <a:gd name="connsiteY66" fmla="*/ 414453 h 547712"/>
              <a:gd name="connsiteX67" fmla="*/ 141885 w 501442"/>
              <a:gd name="connsiteY67" fmla="*/ 421379 h 547712"/>
              <a:gd name="connsiteX68" fmla="*/ 69486 w 501442"/>
              <a:gd name="connsiteY68" fmla="*/ 421379 h 547712"/>
              <a:gd name="connsiteX69" fmla="*/ 62286 w 501442"/>
              <a:gd name="connsiteY69" fmla="*/ 414453 h 547712"/>
              <a:gd name="connsiteX70" fmla="*/ 69486 w 501442"/>
              <a:gd name="connsiteY70" fmla="*/ 407527 h 547712"/>
              <a:gd name="connsiteX71" fmla="*/ 470048 w 501442"/>
              <a:gd name="connsiteY71" fmla="*/ 369861 h 547712"/>
              <a:gd name="connsiteX72" fmla="*/ 470048 w 501442"/>
              <a:gd name="connsiteY72" fmla="*/ 488428 h 547712"/>
              <a:gd name="connsiteX73" fmla="*/ 470048 w 501442"/>
              <a:gd name="connsiteY73" fmla="*/ 524724 h 547712"/>
              <a:gd name="connsiteX74" fmla="*/ 478500 w 501442"/>
              <a:gd name="connsiteY74" fmla="*/ 533597 h 547712"/>
              <a:gd name="connsiteX75" fmla="*/ 486952 w 501442"/>
              <a:gd name="connsiteY75" fmla="*/ 524724 h 547712"/>
              <a:gd name="connsiteX76" fmla="*/ 486952 w 501442"/>
              <a:gd name="connsiteY76" fmla="*/ 519481 h 547712"/>
              <a:gd name="connsiteX77" fmla="*/ 486952 w 501442"/>
              <a:gd name="connsiteY77" fmla="*/ 488428 h 547712"/>
              <a:gd name="connsiteX78" fmla="*/ 486952 w 501442"/>
              <a:gd name="connsiteY78" fmla="*/ 371071 h 547712"/>
              <a:gd name="connsiteX79" fmla="*/ 486147 w 501442"/>
              <a:gd name="connsiteY79" fmla="*/ 369861 h 547712"/>
              <a:gd name="connsiteX80" fmla="*/ 15294 w 501442"/>
              <a:gd name="connsiteY80" fmla="*/ 369861 h 547712"/>
              <a:gd name="connsiteX81" fmla="*/ 14087 w 501442"/>
              <a:gd name="connsiteY81" fmla="*/ 371071 h 547712"/>
              <a:gd name="connsiteX82" fmla="*/ 14087 w 501442"/>
              <a:gd name="connsiteY82" fmla="*/ 488428 h 547712"/>
              <a:gd name="connsiteX83" fmla="*/ 14087 w 501442"/>
              <a:gd name="connsiteY83" fmla="*/ 519481 h 547712"/>
              <a:gd name="connsiteX84" fmla="*/ 14087 w 501442"/>
              <a:gd name="connsiteY84" fmla="*/ 524724 h 547712"/>
              <a:gd name="connsiteX85" fmla="*/ 22539 w 501442"/>
              <a:gd name="connsiteY85" fmla="*/ 533597 h 547712"/>
              <a:gd name="connsiteX86" fmla="*/ 30991 w 501442"/>
              <a:gd name="connsiteY86" fmla="*/ 524724 h 547712"/>
              <a:gd name="connsiteX87" fmla="*/ 30991 w 501442"/>
              <a:gd name="connsiteY87" fmla="*/ 488428 h 547712"/>
              <a:gd name="connsiteX88" fmla="*/ 30991 w 501442"/>
              <a:gd name="connsiteY88" fmla="*/ 369861 h 547712"/>
              <a:gd name="connsiteX89" fmla="*/ 357780 w 501442"/>
              <a:gd name="connsiteY89" fmla="*/ 366596 h 547712"/>
              <a:gd name="connsiteX90" fmla="*/ 430179 w 501442"/>
              <a:gd name="connsiteY90" fmla="*/ 366596 h 547712"/>
              <a:gd name="connsiteX91" fmla="*/ 437379 w 501442"/>
              <a:gd name="connsiteY91" fmla="*/ 373522 h 547712"/>
              <a:gd name="connsiteX92" fmla="*/ 430179 w 501442"/>
              <a:gd name="connsiteY92" fmla="*/ 380448 h 547712"/>
              <a:gd name="connsiteX93" fmla="*/ 357780 w 501442"/>
              <a:gd name="connsiteY93" fmla="*/ 380448 h 547712"/>
              <a:gd name="connsiteX94" fmla="*/ 350580 w 501442"/>
              <a:gd name="connsiteY94" fmla="*/ 373522 h 547712"/>
              <a:gd name="connsiteX95" fmla="*/ 357780 w 501442"/>
              <a:gd name="connsiteY95" fmla="*/ 366596 h 547712"/>
              <a:gd name="connsiteX96" fmla="*/ 69486 w 501442"/>
              <a:gd name="connsiteY96" fmla="*/ 366596 h 547712"/>
              <a:gd name="connsiteX97" fmla="*/ 141885 w 501442"/>
              <a:gd name="connsiteY97" fmla="*/ 366596 h 547712"/>
              <a:gd name="connsiteX98" fmla="*/ 149085 w 501442"/>
              <a:gd name="connsiteY98" fmla="*/ 373522 h 547712"/>
              <a:gd name="connsiteX99" fmla="*/ 141885 w 501442"/>
              <a:gd name="connsiteY99" fmla="*/ 380448 h 547712"/>
              <a:gd name="connsiteX100" fmla="*/ 69486 w 501442"/>
              <a:gd name="connsiteY100" fmla="*/ 380448 h 547712"/>
              <a:gd name="connsiteX101" fmla="*/ 62286 w 501442"/>
              <a:gd name="connsiteY101" fmla="*/ 373522 h 547712"/>
              <a:gd name="connsiteX102" fmla="*/ 69486 w 501442"/>
              <a:gd name="connsiteY102" fmla="*/ 366596 h 547712"/>
              <a:gd name="connsiteX103" fmla="*/ 334009 w 501442"/>
              <a:gd name="connsiteY103" fmla="*/ 338404 h 547712"/>
              <a:gd name="connsiteX104" fmla="*/ 334412 w 501442"/>
              <a:gd name="connsiteY104" fmla="*/ 469070 h 547712"/>
              <a:gd name="connsiteX105" fmla="*/ 334412 w 501442"/>
              <a:gd name="connsiteY105" fmla="*/ 469473 h 547712"/>
              <a:gd name="connsiteX106" fmla="*/ 334412 w 501442"/>
              <a:gd name="connsiteY106" fmla="*/ 509399 h 547712"/>
              <a:gd name="connsiteX107" fmla="*/ 358561 w 501442"/>
              <a:gd name="connsiteY107" fmla="*/ 533597 h 547712"/>
              <a:gd name="connsiteX108" fmla="*/ 457571 w 501442"/>
              <a:gd name="connsiteY108" fmla="*/ 533597 h 547712"/>
              <a:gd name="connsiteX109" fmla="*/ 455559 w 501442"/>
              <a:gd name="connsiteY109" fmla="*/ 524724 h 547712"/>
              <a:gd name="connsiteX110" fmla="*/ 455559 w 501442"/>
              <a:gd name="connsiteY110" fmla="*/ 488428 h 547712"/>
              <a:gd name="connsiteX111" fmla="*/ 455559 w 501442"/>
              <a:gd name="connsiteY111" fmla="*/ 338404 h 547712"/>
              <a:gd name="connsiteX112" fmla="*/ 45078 w 501442"/>
              <a:gd name="connsiteY112" fmla="*/ 338404 h 547712"/>
              <a:gd name="connsiteX113" fmla="*/ 45078 w 501442"/>
              <a:gd name="connsiteY113" fmla="*/ 360989 h 547712"/>
              <a:gd name="connsiteX114" fmla="*/ 45078 w 501442"/>
              <a:gd name="connsiteY114" fmla="*/ 363005 h 547712"/>
              <a:gd name="connsiteX115" fmla="*/ 45078 w 501442"/>
              <a:gd name="connsiteY115" fmla="*/ 364215 h 547712"/>
              <a:gd name="connsiteX116" fmla="*/ 45078 w 501442"/>
              <a:gd name="connsiteY116" fmla="*/ 488428 h 547712"/>
              <a:gd name="connsiteX117" fmla="*/ 45078 w 501442"/>
              <a:gd name="connsiteY117" fmla="*/ 524724 h 547712"/>
              <a:gd name="connsiteX118" fmla="*/ 43468 w 501442"/>
              <a:gd name="connsiteY118" fmla="*/ 533597 h 547712"/>
              <a:gd name="connsiteX119" fmla="*/ 142478 w 501442"/>
              <a:gd name="connsiteY119" fmla="*/ 533597 h 547712"/>
              <a:gd name="connsiteX120" fmla="*/ 167030 w 501442"/>
              <a:gd name="connsiteY120" fmla="*/ 509399 h 547712"/>
              <a:gd name="connsiteX121" fmla="*/ 167030 w 501442"/>
              <a:gd name="connsiteY121" fmla="*/ 488428 h 547712"/>
              <a:gd name="connsiteX122" fmla="*/ 167030 w 501442"/>
              <a:gd name="connsiteY122" fmla="*/ 469473 h 547712"/>
              <a:gd name="connsiteX123" fmla="*/ 167030 w 501442"/>
              <a:gd name="connsiteY123" fmla="*/ 338404 h 547712"/>
              <a:gd name="connsiteX124" fmla="*/ 334009 w 501442"/>
              <a:gd name="connsiteY124" fmla="*/ 323886 h 547712"/>
              <a:gd name="connsiteX125" fmla="*/ 455961 w 501442"/>
              <a:gd name="connsiteY125" fmla="*/ 323886 h 547712"/>
              <a:gd name="connsiteX126" fmla="*/ 470048 w 501442"/>
              <a:gd name="connsiteY126" fmla="*/ 338404 h 547712"/>
              <a:gd name="connsiteX127" fmla="*/ 470048 w 501442"/>
              <a:gd name="connsiteY127" fmla="*/ 355746 h 547712"/>
              <a:gd name="connsiteX128" fmla="*/ 486147 w 501442"/>
              <a:gd name="connsiteY128" fmla="*/ 355746 h 547712"/>
              <a:gd name="connsiteX129" fmla="*/ 501442 w 501442"/>
              <a:gd name="connsiteY129" fmla="*/ 371071 h 547712"/>
              <a:gd name="connsiteX130" fmla="*/ 501442 w 501442"/>
              <a:gd name="connsiteY130" fmla="*/ 488428 h 547712"/>
              <a:gd name="connsiteX131" fmla="*/ 501442 w 501442"/>
              <a:gd name="connsiteY131" fmla="*/ 519481 h 547712"/>
              <a:gd name="connsiteX132" fmla="*/ 501442 w 501442"/>
              <a:gd name="connsiteY132" fmla="*/ 524724 h 547712"/>
              <a:gd name="connsiteX133" fmla="*/ 480110 w 501442"/>
              <a:gd name="connsiteY133" fmla="*/ 547308 h 547712"/>
              <a:gd name="connsiteX134" fmla="*/ 478500 w 501442"/>
              <a:gd name="connsiteY134" fmla="*/ 547712 h 547712"/>
              <a:gd name="connsiteX135" fmla="*/ 358561 w 501442"/>
              <a:gd name="connsiteY135" fmla="*/ 547712 h 547712"/>
              <a:gd name="connsiteX136" fmla="*/ 320325 w 501442"/>
              <a:gd name="connsiteY136" fmla="*/ 509399 h 547712"/>
              <a:gd name="connsiteX137" fmla="*/ 320325 w 501442"/>
              <a:gd name="connsiteY137" fmla="*/ 488428 h 547712"/>
              <a:gd name="connsiteX138" fmla="*/ 320325 w 501442"/>
              <a:gd name="connsiteY138" fmla="*/ 469473 h 547712"/>
              <a:gd name="connsiteX139" fmla="*/ 320325 w 501442"/>
              <a:gd name="connsiteY139" fmla="*/ 338404 h 547712"/>
              <a:gd name="connsiteX140" fmla="*/ 334009 w 501442"/>
              <a:gd name="connsiteY140" fmla="*/ 323886 h 547712"/>
              <a:gd name="connsiteX141" fmla="*/ 45078 w 501442"/>
              <a:gd name="connsiteY141" fmla="*/ 323886 h 547712"/>
              <a:gd name="connsiteX142" fmla="*/ 167030 w 501442"/>
              <a:gd name="connsiteY142" fmla="*/ 323886 h 547712"/>
              <a:gd name="connsiteX143" fmla="*/ 181116 w 501442"/>
              <a:gd name="connsiteY143" fmla="*/ 338404 h 547712"/>
              <a:gd name="connsiteX144" fmla="*/ 181116 w 501442"/>
              <a:gd name="connsiteY144" fmla="*/ 469473 h 547712"/>
              <a:gd name="connsiteX145" fmla="*/ 181116 w 501442"/>
              <a:gd name="connsiteY145" fmla="*/ 488428 h 547712"/>
              <a:gd name="connsiteX146" fmla="*/ 181116 w 501442"/>
              <a:gd name="connsiteY146" fmla="*/ 509399 h 547712"/>
              <a:gd name="connsiteX147" fmla="*/ 142478 w 501442"/>
              <a:gd name="connsiteY147" fmla="*/ 547712 h 547712"/>
              <a:gd name="connsiteX148" fmla="*/ 22539 w 501442"/>
              <a:gd name="connsiteY148" fmla="*/ 547712 h 547712"/>
              <a:gd name="connsiteX149" fmla="*/ 20929 w 501442"/>
              <a:gd name="connsiteY149" fmla="*/ 547308 h 547712"/>
              <a:gd name="connsiteX150" fmla="*/ 0 w 501442"/>
              <a:gd name="connsiteY150" fmla="*/ 524724 h 547712"/>
              <a:gd name="connsiteX151" fmla="*/ 0 w 501442"/>
              <a:gd name="connsiteY151" fmla="*/ 519481 h 547712"/>
              <a:gd name="connsiteX152" fmla="*/ 0 w 501442"/>
              <a:gd name="connsiteY152" fmla="*/ 488428 h 547712"/>
              <a:gd name="connsiteX153" fmla="*/ 0 w 501442"/>
              <a:gd name="connsiteY153" fmla="*/ 371071 h 547712"/>
              <a:gd name="connsiteX154" fmla="*/ 15294 w 501442"/>
              <a:gd name="connsiteY154" fmla="*/ 355746 h 547712"/>
              <a:gd name="connsiteX155" fmla="*/ 30991 w 501442"/>
              <a:gd name="connsiteY155" fmla="*/ 355746 h 547712"/>
              <a:gd name="connsiteX156" fmla="*/ 30991 w 501442"/>
              <a:gd name="connsiteY156" fmla="*/ 338404 h 547712"/>
              <a:gd name="connsiteX157" fmla="*/ 45078 w 501442"/>
              <a:gd name="connsiteY157" fmla="*/ 323886 h 547712"/>
              <a:gd name="connsiteX158" fmla="*/ 48163 w 501442"/>
              <a:gd name="connsiteY158" fmla="*/ 240895 h 547712"/>
              <a:gd name="connsiteX159" fmla="*/ 58209 w 501442"/>
              <a:gd name="connsiteY159" fmla="*/ 240895 h 547712"/>
              <a:gd name="connsiteX160" fmla="*/ 74684 w 501442"/>
              <a:gd name="connsiteY160" fmla="*/ 256281 h 547712"/>
              <a:gd name="connsiteX161" fmla="*/ 75086 w 501442"/>
              <a:gd name="connsiteY161" fmla="*/ 266403 h 547712"/>
              <a:gd name="connsiteX162" fmla="*/ 70264 w 501442"/>
              <a:gd name="connsiteY162" fmla="*/ 268832 h 547712"/>
              <a:gd name="connsiteX163" fmla="*/ 65442 w 501442"/>
              <a:gd name="connsiteY163" fmla="*/ 267213 h 547712"/>
              <a:gd name="connsiteX164" fmla="*/ 60218 w 501442"/>
              <a:gd name="connsiteY164" fmla="*/ 262759 h 547712"/>
              <a:gd name="connsiteX165" fmla="*/ 60218 w 501442"/>
              <a:gd name="connsiteY165" fmla="*/ 307701 h 547712"/>
              <a:gd name="connsiteX166" fmla="*/ 53387 w 501442"/>
              <a:gd name="connsiteY166" fmla="*/ 314584 h 547712"/>
              <a:gd name="connsiteX167" fmla="*/ 45752 w 501442"/>
              <a:gd name="connsiteY167" fmla="*/ 307701 h 547712"/>
              <a:gd name="connsiteX168" fmla="*/ 45752 w 501442"/>
              <a:gd name="connsiteY168" fmla="*/ 262759 h 547712"/>
              <a:gd name="connsiteX169" fmla="*/ 40930 w 501442"/>
              <a:gd name="connsiteY169" fmla="*/ 267213 h 547712"/>
              <a:gd name="connsiteX170" fmla="*/ 30884 w 501442"/>
              <a:gd name="connsiteY170" fmla="*/ 266403 h 547712"/>
              <a:gd name="connsiteX171" fmla="*/ 31286 w 501442"/>
              <a:gd name="connsiteY171" fmla="*/ 256281 h 547712"/>
              <a:gd name="connsiteX172" fmla="*/ 447653 w 501442"/>
              <a:gd name="connsiteY172" fmla="*/ 240245 h 547712"/>
              <a:gd name="connsiteX173" fmla="*/ 454887 w 501442"/>
              <a:gd name="connsiteY173" fmla="*/ 247440 h 547712"/>
              <a:gd name="connsiteX174" fmla="*/ 454887 w 501442"/>
              <a:gd name="connsiteY174" fmla="*/ 291806 h 547712"/>
              <a:gd name="connsiteX175" fmla="*/ 460110 w 501442"/>
              <a:gd name="connsiteY175" fmla="*/ 287410 h 547712"/>
              <a:gd name="connsiteX176" fmla="*/ 470156 w 501442"/>
              <a:gd name="connsiteY176" fmla="*/ 287809 h 547712"/>
              <a:gd name="connsiteX177" fmla="*/ 469353 w 501442"/>
              <a:gd name="connsiteY177" fmla="*/ 297802 h 547712"/>
              <a:gd name="connsiteX178" fmla="*/ 452877 w 501442"/>
              <a:gd name="connsiteY178" fmla="*/ 312990 h 547712"/>
              <a:gd name="connsiteX179" fmla="*/ 447653 w 501442"/>
              <a:gd name="connsiteY179" fmla="*/ 314589 h 547712"/>
              <a:gd name="connsiteX180" fmla="*/ 443233 w 501442"/>
              <a:gd name="connsiteY180" fmla="*/ 312990 h 547712"/>
              <a:gd name="connsiteX181" fmla="*/ 426356 w 501442"/>
              <a:gd name="connsiteY181" fmla="*/ 297802 h 547712"/>
              <a:gd name="connsiteX182" fmla="*/ 425954 w 501442"/>
              <a:gd name="connsiteY182" fmla="*/ 287809 h 547712"/>
              <a:gd name="connsiteX183" fmla="*/ 435598 w 501442"/>
              <a:gd name="connsiteY183" fmla="*/ 287410 h 547712"/>
              <a:gd name="connsiteX184" fmla="*/ 440822 w 501442"/>
              <a:gd name="connsiteY184" fmla="*/ 291806 h 547712"/>
              <a:gd name="connsiteX185" fmla="*/ 440822 w 501442"/>
              <a:gd name="connsiteY185" fmla="*/ 247440 h 547712"/>
              <a:gd name="connsiteX186" fmla="*/ 447653 w 501442"/>
              <a:gd name="connsiteY186" fmla="*/ 240245 h 547712"/>
              <a:gd name="connsiteX187" fmla="*/ 420098 w 501442"/>
              <a:gd name="connsiteY187" fmla="*/ 167282 h 547712"/>
              <a:gd name="connsiteX188" fmla="*/ 430145 w 501442"/>
              <a:gd name="connsiteY188" fmla="*/ 167282 h 547712"/>
              <a:gd name="connsiteX189" fmla="*/ 437378 w 501442"/>
              <a:gd name="connsiteY189" fmla="*/ 174400 h 547712"/>
              <a:gd name="connsiteX190" fmla="*/ 430145 w 501442"/>
              <a:gd name="connsiteY190" fmla="*/ 181124 h 547712"/>
              <a:gd name="connsiteX191" fmla="*/ 420098 w 501442"/>
              <a:gd name="connsiteY191" fmla="*/ 181124 h 547712"/>
              <a:gd name="connsiteX192" fmla="*/ 412864 w 501442"/>
              <a:gd name="connsiteY192" fmla="*/ 174400 h 547712"/>
              <a:gd name="connsiteX193" fmla="*/ 420098 w 501442"/>
              <a:gd name="connsiteY193" fmla="*/ 167282 h 547712"/>
              <a:gd name="connsiteX194" fmla="*/ 357900 w 501442"/>
              <a:gd name="connsiteY194" fmla="*/ 167282 h 547712"/>
              <a:gd name="connsiteX195" fmla="*/ 400203 w 501442"/>
              <a:gd name="connsiteY195" fmla="*/ 167282 h 547712"/>
              <a:gd name="connsiteX196" fmla="*/ 407118 w 501442"/>
              <a:gd name="connsiteY196" fmla="*/ 174400 h 547712"/>
              <a:gd name="connsiteX197" fmla="*/ 400203 w 501442"/>
              <a:gd name="connsiteY197" fmla="*/ 181124 h 547712"/>
              <a:gd name="connsiteX198" fmla="*/ 357900 w 501442"/>
              <a:gd name="connsiteY198" fmla="*/ 181124 h 547712"/>
              <a:gd name="connsiteX199" fmla="*/ 350578 w 501442"/>
              <a:gd name="connsiteY199" fmla="*/ 174400 h 547712"/>
              <a:gd name="connsiteX200" fmla="*/ 357900 w 501442"/>
              <a:gd name="connsiteY200" fmla="*/ 167282 h 547712"/>
              <a:gd name="connsiteX201" fmla="*/ 101639 w 501442"/>
              <a:gd name="connsiteY201" fmla="*/ 167282 h 547712"/>
              <a:gd name="connsiteX202" fmla="*/ 143535 w 501442"/>
              <a:gd name="connsiteY202" fmla="*/ 167282 h 547712"/>
              <a:gd name="connsiteX203" fmla="*/ 150857 w 501442"/>
              <a:gd name="connsiteY203" fmla="*/ 174400 h 547712"/>
              <a:gd name="connsiteX204" fmla="*/ 143535 w 501442"/>
              <a:gd name="connsiteY204" fmla="*/ 181124 h 547712"/>
              <a:gd name="connsiteX205" fmla="*/ 101639 w 501442"/>
              <a:gd name="connsiteY205" fmla="*/ 181124 h 547712"/>
              <a:gd name="connsiteX206" fmla="*/ 94317 w 501442"/>
              <a:gd name="connsiteY206" fmla="*/ 174400 h 547712"/>
              <a:gd name="connsiteX207" fmla="*/ 101639 w 501442"/>
              <a:gd name="connsiteY207" fmla="*/ 167282 h 547712"/>
              <a:gd name="connsiteX208" fmla="*/ 69520 w 501442"/>
              <a:gd name="connsiteY208" fmla="*/ 167282 h 547712"/>
              <a:gd name="connsiteX209" fmla="*/ 79968 w 501442"/>
              <a:gd name="connsiteY209" fmla="*/ 167282 h 547712"/>
              <a:gd name="connsiteX210" fmla="*/ 86800 w 501442"/>
              <a:gd name="connsiteY210" fmla="*/ 174400 h 547712"/>
              <a:gd name="connsiteX211" fmla="*/ 79968 w 501442"/>
              <a:gd name="connsiteY211" fmla="*/ 181124 h 547712"/>
              <a:gd name="connsiteX212" fmla="*/ 69520 w 501442"/>
              <a:gd name="connsiteY212" fmla="*/ 181124 h 547712"/>
              <a:gd name="connsiteX213" fmla="*/ 62286 w 501442"/>
              <a:gd name="connsiteY213" fmla="*/ 174400 h 547712"/>
              <a:gd name="connsiteX214" fmla="*/ 69520 w 501442"/>
              <a:gd name="connsiteY214" fmla="*/ 167282 h 547712"/>
              <a:gd name="connsiteX215" fmla="*/ 357780 w 501442"/>
              <a:gd name="connsiteY215" fmla="*/ 126351 h 547712"/>
              <a:gd name="connsiteX216" fmla="*/ 430179 w 501442"/>
              <a:gd name="connsiteY216" fmla="*/ 126351 h 547712"/>
              <a:gd name="connsiteX217" fmla="*/ 437379 w 501442"/>
              <a:gd name="connsiteY217" fmla="*/ 133662 h 547712"/>
              <a:gd name="connsiteX218" fmla="*/ 430179 w 501442"/>
              <a:gd name="connsiteY218" fmla="*/ 140203 h 547712"/>
              <a:gd name="connsiteX219" fmla="*/ 357780 w 501442"/>
              <a:gd name="connsiteY219" fmla="*/ 140203 h 547712"/>
              <a:gd name="connsiteX220" fmla="*/ 350580 w 501442"/>
              <a:gd name="connsiteY220" fmla="*/ 133662 h 547712"/>
              <a:gd name="connsiteX221" fmla="*/ 357780 w 501442"/>
              <a:gd name="connsiteY221" fmla="*/ 126351 h 547712"/>
              <a:gd name="connsiteX222" fmla="*/ 69486 w 501442"/>
              <a:gd name="connsiteY222" fmla="*/ 126351 h 547712"/>
              <a:gd name="connsiteX223" fmla="*/ 141885 w 501442"/>
              <a:gd name="connsiteY223" fmla="*/ 126351 h 547712"/>
              <a:gd name="connsiteX224" fmla="*/ 149085 w 501442"/>
              <a:gd name="connsiteY224" fmla="*/ 133662 h 547712"/>
              <a:gd name="connsiteX225" fmla="*/ 141885 w 501442"/>
              <a:gd name="connsiteY225" fmla="*/ 140203 h 547712"/>
              <a:gd name="connsiteX226" fmla="*/ 69486 w 501442"/>
              <a:gd name="connsiteY226" fmla="*/ 140203 h 547712"/>
              <a:gd name="connsiteX227" fmla="*/ 62286 w 501442"/>
              <a:gd name="connsiteY227" fmla="*/ 133662 h 547712"/>
              <a:gd name="connsiteX228" fmla="*/ 69486 w 501442"/>
              <a:gd name="connsiteY228" fmla="*/ 126351 h 547712"/>
              <a:gd name="connsiteX229" fmla="*/ 357780 w 501442"/>
              <a:gd name="connsiteY229" fmla="*/ 83641 h 547712"/>
              <a:gd name="connsiteX230" fmla="*/ 430179 w 501442"/>
              <a:gd name="connsiteY230" fmla="*/ 83641 h 547712"/>
              <a:gd name="connsiteX231" fmla="*/ 437379 w 501442"/>
              <a:gd name="connsiteY231" fmla="*/ 90759 h 547712"/>
              <a:gd name="connsiteX232" fmla="*/ 430179 w 501442"/>
              <a:gd name="connsiteY232" fmla="*/ 97483 h 547712"/>
              <a:gd name="connsiteX233" fmla="*/ 357780 w 501442"/>
              <a:gd name="connsiteY233" fmla="*/ 97483 h 547712"/>
              <a:gd name="connsiteX234" fmla="*/ 350580 w 501442"/>
              <a:gd name="connsiteY234" fmla="*/ 90759 h 547712"/>
              <a:gd name="connsiteX235" fmla="*/ 357780 w 501442"/>
              <a:gd name="connsiteY235" fmla="*/ 83641 h 547712"/>
              <a:gd name="connsiteX236" fmla="*/ 69486 w 501442"/>
              <a:gd name="connsiteY236" fmla="*/ 83641 h 547712"/>
              <a:gd name="connsiteX237" fmla="*/ 141885 w 501442"/>
              <a:gd name="connsiteY237" fmla="*/ 83641 h 547712"/>
              <a:gd name="connsiteX238" fmla="*/ 149085 w 501442"/>
              <a:gd name="connsiteY238" fmla="*/ 90759 h 547712"/>
              <a:gd name="connsiteX239" fmla="*/ 141885 w 501442"/>
              <a:gd name="connsiteY239" fmla="*/ 97483 h 547712"/>
              <a:gd name="connsiteX240" fmla="*/ 69486 w 501442"/>
              <a:gd name="connsiteY240" fmla="*/ 97483 h 547712"/>
              <a:gd name="connsiteX241" fmla="*/ 62286 w 501442"/>
              <a:gd name="connsiteY241" fmla="*/ 90759 h 547712"/>
              <a:gd name="connsiteX242" fmla="*/ 69486 w 501442"/>
              <a:gd name="connsiteY242" fmla="*/ 83641 h 547712"/>
              <a:gd name="connsiteX243" fmla="*/ 470048 w 501442"/>
              <a:gd name="connsiteY243" fmla="*/ 45654 h 547712"/>
              <a:gd name="connsiteX244" fmla="*/ 470048 w 501442"/>
              <a:gd name="connsiteY244" fmla="*/ 164435 h 547712"/>
              <a:gd name="connsiteX245" fmla="*/ 470048 w 501442"/>
              <a:gd name="connsiteY245" fmla="*/ 201200 h 547712"/>
              <a:gd name="connsiteX246" fmla="*/ 478500 w 501442"/>
              <a:gd name="connsiteY246" fmla="*/ 209684 h 547712"/>
              <a:gd name="connsiteX247" fmla="*/ 486952 w 501442"/>
              <a:gd name="connsiteY247" fmla="*/ 201200 h 547712"/>
              <a:gd name="connsiteX248" fmla="*/ 486952 w 501442"/>
              <a:gd name="connsiteY248" fmla="*/ 195948 h 547712"/>
              <a:gd name="connsiteX249" fmla="*/ 486952 w 501442"/>
              <a:gd name="connsiteY249" fmla="*/ 164435 h 547712"/>
              <a:gd name="connsiteX250" fmla="*/ 486952 w 501442"/>
              <a:gd name="connsiteY250" fmla="*/ 46866 h 547712"/>
              <a:gd name="connsiteX251" fmla="*/ 486147 w 501442"/>
              <a:gd name="connsiteY251" fmla="*/ 45654 h 547712"/>
              <a:gd name="connsiteX252" fmla="*/ 15294 w 501442"/>
              <a:gd name="connsiteY252" fmla="*/ 45654 h 547712"/>
              <a:gd name="connsiteX253" fmla="*/ 14087 w 501442"/>
              <a:gd name="connsiteY253" fmla="*/ 46866 h 547712"/>
              <a:gd name="connsiteX254" fmla="*/ 14087 w 501442"/>
              <a:gd name="connsiteY254" fmla="*/ 164435 h 547712"/>
              <a:gd name="connsiteX255" fmla="*/ 14087 w 501442"/>
              <a:gd name="connsiteY255" fmla="*/ 195948 h 547712"/>
              <a:gd name="connsiteX256" fmla="*/ 14087 w 501442"/>
              <a:gd name="connsiteY256" fmla="*/ 201200 h 547712"/>
              <a:gd name="connsiteX257" fmla="*/ 22539 w 501442"/>
              <a:gd name="connsiteY257" fmla="*/ 209684 h 547712"/>
              <a:gd name="connsiteX258" fmla="*/ 30991 w 501442"/>
              <a:gd name="connsiteY258" fmla="*/ 201200 h 547712"/>
              <a:gd name="connsiteX259" fmla="*/ 30991 w 501442"/>
              <a:gd name="connsiteY259" fmla="*/ 164435 h 547712"/>
              <a:gd name="connsiteX260" fmla="*/ 30991 w 501442"/>
              <a:gd name="connsiteY260" fmla="*/ 45654 h 547712"/>
              <a:gd name="connsiteX261" fmla="*/ 357780 w 501442"/>
              <a:gd name="connsiteY261" fmla="*/ 42710 h 547712"/>
              <a:gd name="connsiteX262" fmla="*/ 430179 w 501442"/>
              <a:gd name="connsiteY262" fmla="*/ 42710 h 547712"/>
              <a:gd name="connsiteX263" fmla="*/ 437379 w 501442"/>
              <a:gd name="connsiteY263" fmla="*/ 49828 h 547712"/>
              <a:gd name="connsiteX264" fmla="*/ 430179 w 501442"/>
              <a:gd name="connsiteY264" fmla="*/ 56552 h 547712"/>
              <a:gd name="connsiteX265" fmla="*/ 357780 w 501442"/>
              <a:gd name="connsiteY265" fmla="*/ 56552 h 547712"/>
              <a:gd name="connsiteX266" fmla="*/ 350580 w 501442"/>
              <a:gd name="connsiteY266" fmla="*/ 49828 h 547712"/>
              <a:gd name="connsiteX267" fmla="*/ 357780 w 501442"/>
              <a:gd name="connsiteY267" fmla="*/ 42710 h 547712"/>
              <a:gd name="connsiteX268" fmla="*/ 69486 w 501442"/>
              <a:gd name="connsiteY268" fmla="*/ 42710 h 547712"/>
              <a:gd name="connsiteX269" fmla="*/ 141885 w 501442"/>
              <a:gd name="connsiteY269" fmla="*/ 42710 h 547712"/>
              <a:gd name="connsiteX270" fmla="*/ 149085 w 501442"/>
              <a:gd name="connsiteY270" fmla="*/ 49828 h 547712"/>
              <a:gd name="connsiteX271" fmla="*/ 141885 w 501442"/>
              <a:gd name="connsiteY271" fmla="*/ 56552 h 547712"/>
              <a:gd name="connsiteX272" fmla="*/ 69486 w 501442"/>
              <a:gd name="connsiteY272" fmla="*/ 56552 h 547712"/>
              <a:gd name="connsiteX273" fmla="*/ 62286 w 501442"/>
              <a:gd name="connsiteY273" fmla="*/ 49828 h 547712"/>
              <a:gd name="connsiteX274" fmla="*/ 69486 w 501442"/>
              <a:gd name="connsiteY274" fmla="*/ 42710 h 547712"/>
              <a:gd name="connsiteX275" fmla="*/ 254462 w 501442"/>
              <a:gd name="connsiteY275" fmla="*/ 34485 h 547712"/>
              <a:gd name="connsiteX276" fmla="*/ 264638 w 501442"/>
              <a:gd name="connsiteY276" fmla="*/ 35301 h 547712"/>
              <a:gd name="connsiteX277" fmla="*/ 280106 w 501442"/>
              <a:gd name="connsiteY277" fmla="*/ 52455 h 547712"/>
              <a:gd name="connsiteX278" fmla="*/ 280106 w 501442"/>
              <a:gd name="connsiteY278" fmla="*/ 62258 h 547712"/>
              <a:gd name="connsiteX279" fmla="*/ 264638 w 501442"/>
              <a:gd name="connsiteY279" fmla="*/ 79003 h 547712"/>
              <a:gd name="connsiteX280" fmla="*/ 259347 w 501442"/>
              <a:gd name="connsiteY280" fmla="*/ 81454 h 547712"/>
              <a:gd name="connsiteX281" fmla="*/ 254462 w 501442"/>
              <a:gd name="connsiteY281" fmla="*/ 79411 h 547712"/>
              <a:gd name="connsiteX282" fmla="*/ 254055 w 501442"/>
              <a:gd name="connsiteY282" fmla="*/ 69609 h 547712"/>
              <a:gd name="connsiteX283" fmla="*/ 258533 w 501442"/>
              <a:gd name="connsiteY283" fmla="*/ 64300 h 547712"/>
              <a:gd name="connsiteX284" fmla="*/ 213352 w 501442"/>
              <a:gd name="connsiteY284" fmla="*/ 64300 h 547712"/>
              <a:gd name="connsiteX285" fmla="*/ 206432 w 501442"/>
              <a:gd name="connsiteY285" fmla="*/ 57356 h 547712"/>
              <a:gd name="connsiteX286" fmla="*/ 213352 w 501442"/>
              <a:gd name="connsiteY286" fmla="*/ 50005 h 547712"/>
              <a:gd name="connsiteX287" fmla="*/ 258533 w 501442"/>
              <a:gd name="connsiteY287" fmla="*/ 50005 h 547712"/>
              <a:gd name="connsiteX288" fmla="*/ 254055 w 501442"/>
              <a:gd name="connsiteY288" fmla="*/ 45104 h 547712"/>
              <a:gd name="connsiteX289" fmla="*/ 254462 w 501442"/>
              <a:gd name="connsiteY289" fmla="*/ 34485 h 547712"/>
              <a:gd name="connsiteX290" fmla="*/ 45078 w 501442"/>
              <a:gd name="connsiteY290" fmla="*/ 14545 h 547712"/>
              <a:gd name="connsiteX291" fmla="*/ 45078 w 501442"/>
              <a:gd name="connsiteY291" fmla="*/ 37169 h 547712"/>
              <a:gd name="connsiteX292" fmla="*/ 45078 w 501442"/>
              <a:gd name="connsiteY292" fmla="*/ 38786 h 547712"/>
              <a:gd name="connsiteX293" fmla="*/ 45078 w 501442"/>
              <a:gd name="connsiteY293" fmla="*/ 40402 h 547712"/>
              <a:gd name="connsiteX294" fmla="*/ 45078 w 501442"/>
              <a:gd name="connsiteY294" fmla="*/ 164435 h 547712"/>
              <a:gd name="connsiteX295" fmla="*/ 45078 w 501442"/>
              <a:gd name="connsiteY295" fmla="*/ 201200 h 547712"/>
              <a:gd name="connsiteX296" fmla="*/ 43468 w 501442"/>
              <a:gd name="connsiteY296" fmla="*/ 209684 h 547712"/>
              <a:gd name="connsiteX297" fmla="*/ 142478 w 501442"/>
              <a:gd name="connsiteY297" fmla="*/ 209684 h 547712"/>
              <a:gd name="connsiteX298" fmla="*/ 167030 w 501442"/>
              <a:gd name="connsiteY298" fmla="*/ 185443 h 547712"/>
              <a:gd name="connsiteX299" fmla="*/ 167030 w 501442"/>
              <a:gd name="connsiteY299" fmla="*/ 164435 h 547712"/>
              <a:gd name="connsiteX300" fmla="*/ 167030 w 501442"/>
              <a:gd name="connsiteY300" fmla="*/ 145850 h 547712"/>
              <a:gd name="connsiteX301" fmla="*/ 167030 w 501442"/>
              <a:gd name="connsiteY301" fmla="*/ 14545 h 547712"/>
              <a:gd name="connsiteX302" fmla="*/ 334009 w 501442"/>
              <a:gd name="connsiteY302" fmla="*/ 14545 h 547712"/>
              <a:gd name="connsiteX303" fmla="*/ 334412 w 501442"/>
              <a:gd name="connsiteY303" fmla="*/ 145446 h 547712"/>
              <a:gd name="connsiteX304" fmla="*/ 334412 w 501442"/>
              <a:gd name="connsiteY304" fmla="*/ 145850 h 547712"/>
              <a:gd name="connsiteX305" fmla="*/ 334412 w 501442"/>
              <a:gd name="connsiteY305" fmla="*/ 185443 h 547712"/>
              <a:gd name="connsiteX306" fmla="*/ 358561 w 501442"/>
              <a:gd name="connsiteY306" fmla="*/ 209684 h 547712"/>
              <a:gd name="connsiteX307" fmla="*/ 457571 w 501442"/>
              <a:gd name="connsiteY307" fmla="*/ 209684 h 547712"/>
              <a:gd name="connsiteX308" fmla="*/ 455559 w 501442"/>
              <a:gd name="connsiteY308" fmla="*/ 201200 h 547712"/>
              <a:gd name="connsiteX309" fmla="*/ 455559 w 501442"/>
              <a:gd name="connsiteY309" fmla="*/ 164435 h 547712"/>
              <a:gd name="connsiteX310" fmla="*/ 455559 w 501442"/>
              <a:gd name="connsiteY310" fmla="*/ 14545 h 547712"/>
              <a:gd name="connsiteX311" fmla="*/ 334009 w 501442"/>
              <a:gd name="connsiteY311" fmla="*/ 0 h 547712"/>
              <a:gd name="connsiteX312" fmla="*/ 455961 w 501442"/>
              <a:gd name="connsiteY312" fmla="*/ 0 h 547712"/>
              <a:gd name="connsiteX313" fmla="*/ 470048 w 501442"/>
              <a:gd name="connsiteY313" fmla="*/ 14545 h 547712"/>
              <a:gd name="connsiteX314" fmla="*/ 470048 w 501442"/>
              <a:gd name="connsiteY314" fmla="*/ 31917 h 547712"/>
              <a:gd name="connsiteX315" fmla="*/ 486147 w 501442"/>
              <a:gd name="connsiteY315" fmla="*/ 31917 h 547712"/>
              <a:gd name="connsiteX316" fmla="*/ 501442 w 501442"/>
              <a:gd name="connsiteY316" fmla="*/ 46866 h 547712"/>
              <a:gd name="connsiteX317" fmla="*/ 501442 w 501442"/>
              <a:gd name="connsiteY317" fmla="*/ 164435 h 547712"/>
              <a:gd name="connsiteX318" fmla="*/ 501442 w 501442"/>
              <a:gd name="connsiteY318" fmla="*/ 195948 h 547712"/>
              <a:gd name="connsiteX319" fmla="*/ 501442 w 501442"/>
              <a:gd name="connsiteY319" fmla="*/ 201200 h 547712"/>
              <a:gd name="connsiteX320" fmla="*/ 480110 w 501442"/>
              <a:gd name="connsiteY320" fmla="*/ 223825 h 547712"/>
              <a:gd name="connsiteX321" fmla="*/ 478500 w 501442"/>
              <a:gd name="connsiteY321" fmla="*/ 223825 h 547712"/>
              <a:gd name="connsiteX322" fmla="*/ 358561 w 501442"/>
              <a:gd name="connsiteY322" fmla="*/ 223825 h 547712"/>
              <a:gd name="connsiteX323" fmla="*/ 320325 w 501442"/>
              <a:gd name="connsiteY323" fmla="*/ 185443 h 547712"/>
              <a:gd name="connsiteX324" fmla="*/ 320325 w 501442"/>
              <a:gd name="connsiteY324" fmla="*/ 164435 h 547712"/>
              <a:gd name="connsiteX325" fmla="*/ 320325 w 501442"/>
              <a:gd name="connsiteY325" fmla="*/ 145850 h 547712"/>
              <a:gd name="connsiteX326" fmla="*/ 320325 w 501442"/>
              <a:gd name="connsiteY326" fmla="*/ 14545 h 547712"/>
              <a:gd name="connsiteX327" fmla="*/ 334009 w 501442"/>
              <a:gd name="connsiteY327" fmla="*/ 0 h 547712"/>
              <a:gd name="connsiteX328" fmla="*/ 45078 w 501442"/>
              <a:gd name="connsiteY328" fmla="*/ 0 h 547712"/>
              <a:gd name="connsiteX329" fmla="*/ 167030 w 501442"/>
              <a:gd name="connsiteY329" fmla="*/ 0 h 547712"/>
              <a:gd name="connsiteX330" fmla="*/ 181116 w 501442"/>
              <a:gd name="connsiteY330" fmla="*/ 14545 h 547712"/>
              <a:gd name="connsiteX331" fmla="*/ 181116 w 501442"/>
              <a:gd name="connsiteY331" fmla="*/ 145850 h 547712"/>
              <a:gd name="connsiteX332" fmla="*/ 181116 w 501442"/>
              <a:gd name="connsiteY332" fmla="*/ 164435 h 547712"/>
              <a:gd name="connsiteX333" fmla="*/ 181116 w 501442"/>
              <a:gd name="connsiteY333" fmla="*/ 185443 h 547712"/>
              <a:gd name="connsiteX334" fmla="*/ 142478 w 501442"/>
              <a:gd name="connsiteY334" fmla="*/ 223825 h 547712"/>
              <a:gd name="connsiteX335" fmla="*/ 22539 w 501442"/>
              <a:gd name="connsiteY335" fmla="*/ 223825 h 547712"/>
              <a:gd name="connsiteX336" fmla="*/ 20929 w 501442"/>
              <a:gd name="connsiteY336" fmla="*/ 223825 h 547712"/>
              <a:gd name="connsiteX337" fmla="*/ 0 w 501442"/>
              <a:gd name="connsiteY337" fmla="*/ 201200 h 547712"/>
              <a:gd name="connsiteX338" fmla="*/ 0 w 501442"/>
              <a:gd name="connsiteY338" fmla="*/ 195948 h 547712"/>
              <a:gd name="connsiteX339" fmla="*/ 0 w 501442"/>
              <a:gd name="connsiteY339" fmla="*/ 164435 h 547712"/>
              <a:gd name="connsiteX340" fmla="*/ 0 w 501442"/>
              <a:gd name="connsiteY340" fmla="*/ 46866 h 547712"/>
              <a:gd name="connsiteX341" fmla="*/ 15294 w 501442"/>
              <a:gd name="connsiteY341" fmla="*/ 31917 h 547712"/>
              <a:gd name="connsiteX342" fmla="*/ 30991 w 501442"/>
              <a:gd name="connsiteY342" fmla="*/ 31917 h 547712"/>
              <a:gd name="connsiteX343" fmla="*/ 30991 w 501442"/>
              <a:gd name="connsiteY343" fmla="*/ 14545 h 547712"/>
              <a:gd name="connsiteX344" fmla="*/ 45078 w 501442"/>
              <a:gd name="connsiteY344" fmla="*/ 0 h 54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501442" h="547712">
                <a:moveTo>
                  <a:pt x="420098" y="491165"/>
                </a:moveTo>
                <a:lnTo>
                  <a:pt x="430145" y="491165"/>
                </a:lnTo>
                <a:cubicBezTo>
                  <a:pt x="434163" y="491165"/>
                  <a:pt x="437378" y="493933"/>
                  <a:pt x="437378" y="497888"/>
                </a:cubicBezTo>
                <a:cubicBezTo>
                  <a:pt x="437378" y="501843"/>
                  <a:pt x="434163" y="505007"/>
                  <a:pt x="430145" y="505007"/>
                </a:cubicBezTo>
                <a:lnTo>
                  <a:pt x="420098" y="505007"/>
                </a:lnTo>
                <a:cubicBezTo>
                  <a:pt x="416079" y="505007"/>
                  <a:pt x="412864" y="501843"/>
                  <a:pt x="412864" y="497888"/>
                </a:cubicBezTo>
                <a:cubicBezTo>
                  <a:pt x="412864" y="493933"/>
                  <a:pt x="416079" y="491165"/>
                  <a:pt x="420098" y="491165"/>
                </a:cubicBezTo>
                <a:close/>
                <a:moveTo>
                  <a:pt x="357900" y="491165"/>
                </a:moveTo>
                <a:lnTo>
                  <a:pt x="400203" y="491165"/>
                </a:lnTo>
                <a:cubicBezTo>
                  <a:pt x="403864" y="491165"/>
                  <a:pt x="407118" y="493933"/>
                  <a:pt x="407118" y="497888"/>
                </a:cubicBezTo>
                <a:cubicBezTo>
                  <a:pt x="407118" y="501843"/>
                  <a:pt x="403864" y="505007"/>
                  <a:pt x="400203" y="505007"/>
                </a:cubicBezTo>
                <a:lnTo>
                  <a:pt x="357900" y="505007"/>
                </a:lnTo>
                <a:cubicBezTo>
                  <a:pt x="353832" y="505007"/>
                  <a:pt x="350578" y="501843"/>
                  <a:pt x="350578" y="497888"/>
                </a:cubicBezTo>
                <a:cubicBezTo>
                  <a:pt x="350578" y="493933"/>
                  <a:pt x="353832" y="491165"/>
                  <a:pt x="357900" y="491165"/>
                </a:cubicBezTo>
                <a:close/>
                <a:moveTo>
                  <a:pt x="101639" y="491165"/>
                </a:moveTo>
                <a:lnTo>
                  <a:pt x="143535" y="491165"/>
                </a:lnTo>
                <a:cubicBezTo>
                  <a:pt x="147603" y="491165"/>
                  <a:pt x="150857" y="493933"/>
                  <a:pt x="150857" y="497888"/>
                </a:cubicBezTo>
                <a:cubicBezTo>
                  <a:pt x="150857" y="501843"/>
                  <a:pt x="147603" y="505007"/>
                  <a:pt x="143535" y="505007"/>
                </a:cubicBezTo>
                <a:lnTo>
                  <a:pt x="101639" y="505007"/>
                </a:lnTo>
                <a:cubicBezTo>
                  <a:pt x="97571" y="505007"/>
                  <a:pt x="94317" y="501843"/>
                  <a:pt x="94317" y="497888"/>
                </a:cubicBezTo>
                <a:cubicBezTo>
                  <a:pt x="94317" y="493933"/>
                  <a:pt x="97571" y="491165"/>
                  <a:pt x="101639" y="491165"/>
                </a:cubicBezTo>
                <a:close/>
                <a:moveTo>
                  <a:pt x="69520" y="491165"/>
                </a:moveTo>
                <a:lnTo>
                  <a:pt x="79968" y="491165"/>
                </a:lnTo>
                <a:cubicBezTo>
                  <a:pt x="83585" y="491165"/>
                  <a:pt x="86800" y="493933"/>
                  <a:pt x="86800" y="497888"/>
                </a:cubicBezTo>
                <a:cubicBezTo>
                  <a:pt x="86800" y="501843"/>
                  <a:pt x="83585" y="505007"/>
                  <a:pt x="79968" y="505007"/>
                </a:cubicBezTo>
                <a:lnTo>
                  <a:pt x="69520" y="505007"/>
                </a:lnTo>
                <a:cubicBezTo>
                  <a:pt x="65501" y="505007"/>
                  <a:pt x="62286" y="501843"/>
                  <a:pt x="62286" y="497888"/>
                </a:cubicBezTo>
                <a:cubicBezTo>
                  <a:pt x="62286" y="493933"/>
                  <a:pt x="65501" y="491165"/>
                  <a:pt x="69520" y="491165"/>
                </a:cubicBezTo>
                <a:close/>
                <a:moveTo>
                  <a:pt x="234774" y="475822"/>
                </a:moveTo>
                <a:cubicBezTo>
                  <a:pt x="237203" y="478681"/>
                  <a:pt x="237608" y="483173"/>
                  <a:pt x="234774" y="486032"/>
                </a:cubicBezTo>
                <a:lnTo>
                  <a:pt x="230320" y="491750"/>
                </a:lnTo>
                <a:lnTo>
                  <a:pt x="275667" y="491750"/>
                </a:lnTo>
                <a:cubicBezTo>
                  <a:pt x="279311" y="491750"/>
                  <a:pt x="282550" y="494609"/>
                  <a:pt x="282550" y="498693"/>
                </a:cubicBezTo>
                <a:cubicBezTo>
                  <a:pt x="282550" y="502778"/>
                  <a:pt x="279311" y="506045"/>
                  <a:pt x="275667" y="506045"/>
                </a:cubicBezTo>
                <a:lnTo>
                  <a:pt x="230320" y="506045"/>
                </a:lnTo>
                <a:lnTo>
                  <a:pt x="234774" y="510946"/>
                </a:lnTo>
                <a:cubicBezTo>
                  <a:pt x="237608" y="514214"/>
                  <a:pt x="237203" y="518706"/>
                  <a:pt x="234774" y="521157"/>
                </a:cubicBezTo>
                <a:cubicBezTo>
                  <a:pt x="233154" y="522382"/>
                  <a:pt x="231535" y="522791"/>
                  <a:pt x="229915" y="522791"/>
                </a:cubicBezTo>
                <a:cubicBezTo>
                  <a:pt x="227891" y="522791"/>
                  <a:pt x="225866" y="522382"/>
                  <a:pt x="224652" y="520748"/>
                </a:cubicBezTo>
                <a:lnTo>
                  <a:pt x="209266" y="503595"/>
                </a:lnTo>
                <a:cubicBezTo>
                  <a:pt x="206432" y="500736"/>
                  <a:pt x="206432" y="496651"/>
                  <a:pt x="209266" y="493792"/>
                </a:cubicBezTo>
                <a:lnTo>
                  <a:pt x="224652" y="476638"/>
                </a:lnTo>
                <a:cubicBezTo>
                  <a:pt x="227081" y="473779"/>
                  <a:pt x="231535" y="473371"/>
                  <a:pt x="234774" y="475822"/>
                </a:cubicBezTo>
                <a:close/>
                <a:moveTo>
                  <a:pt x="357780" y="450237"/>
                </a:moveTo>
                <a:lnTo>
                  <a:pt x="430179" y="450237"/>
                </a:lnTo>
                <a:cubicBezTo>
                  <a:pt x="434179" y="450237"/>
                  <a:pt x="437379" y="453315"/>
                  <a:pt x="437379" y="457163"/>
                </a:cubicBezTo>
                <a:cubicBezTo>
                  <a:pt x="437379" y="460626"/>
                  <a:pt x="434179" y="464089"/>
                  <a:pt x="430179" y="464089"/>
                </a:cubicBezTo>
                <a:lnTo>
                  <a:pt x="357780" y="464089"/>
                </a:lnTo>
                <a:cubicBezTo>
                  <a:pt x="353780" y="464089"/>
                  <a:pt x="350580" y="460626"/>
                  <a:pt x="350580" y="457163"/>
                </a:cubicBezTo>
                <a:cubicBezTo>
                  <a:pt x="350580" y="453315"/>
                  <a:pt x="353780" y="450237"/>
                  <a:pt x="357780" y="450237"/>
                </a:cubicBezTo>
                <a:close/>
                <a:moveTo>
                  <a:pt x="69486" y="450237"/>
                </a:moveTo>
                <a:lnTo>
                  <a:pt x="141885" y="450237"/>
                </a:lnTo>
                <a:cubicBezTo>
                  <a:pt x="145885" y="450237"/>
                  <a:pt x="149085" y="453315"/>
                  <a:pt x="149085" y="457163"/>
                </a:cubicBezTo>
                <a:cubicBezTo>
                  <a:pt x="149085" y="460626"/>
                  <a:pt x="145885" y="464089"/>
                  <a:pt x="141885" y="464089"/>
                </a:cubicBezTo>
                <a:lnTo>
                  <a:pt x="69486" y="464089"/>
                </a:lnTo>
                <a:cubicBezTo>
                  <a:pt x="65486" y="464089"/>
                  <a:pt x="62286" y="460626"/>
                  <a:pt x="62286" y="457163"/>
                </a:cubicBezTo>
                <a:cubicBezTo>
                  <a:pt x="62286" y="453315"/>
                  <a:pt x="65486" y="450237"/>
                  <a:pt x="69486" y="450237"/>
                </a:cubicBezTo>
                <a:close/>
                <a:moveTo>
                  <a:pt x="357780" y="407527"/>
                </a:moveTo>
                <a:lnTo>
                  <a:pt x="430179" y="407527"/>
                </a:lnTo>
                <a:cubicBezTo>
                  <a:pt x="434179" y="407527"/>
                  <a:pt x="437379" y="410605"/>
                  <a:pt x="437379" y="414453"/>
                </a:cubicBezTo>
                <a:cubicBezTo>
                  <a:pt x="437379" y="418301"/>
                  <a:pt x="434179" y="421379"/>
                  <a:pt x="430179" y="421379"/>
                </a:cubicBezTo>
                <a:lnTo>
                  <a:pt x="357780" y="421379"/>
                </a:lnTo>
                <a:cubicBezTo>
                  <a:pt x="353780" y="421379"/>
                  <a:pt x="350580" y="418301"/>
                  <a:pt x="350580" y="414453"/>
                </a:cubicBezTo>
                <a:cubicBezTo>
                  <a:pt x="350580" y="410605"/>
                  <a:pt x="353780" y="407527"/>
                  <a:pt x="357780" y="407527"/>
                </a:cubicBezTo>
                <a:close/>
                <a:moveTo>
                  <a:pt x="69486" y="407527"/>
                </a:moveTo>
                <a:lnTo>
                  <a:pt x="141885" y="407527"/>
                </a:lnTo>
                <a:cubicBezTo>
                  <a:pt x="145885" y="407527"/>
                  <a:pt x="149085" y="410605"/>
                  <a:pt x="149085" y="414453"/>
                </a:cubicBezTo>
                <a:cubicBezTo>
                  <a:pt x="149085" y="418301"/>
                  <a:pt x="145885" y="421379"/>
                  <a:pt x="141885" y="421379"/>
                </a:cubicBezTo>
                <a:lnTo>
                  <a:pt x="69486" y="421379"/>
                </a:lnTo>
                <a:cubicBezTo>
                  <a:pt x="65486" y="421379"/>
                  <a:pt x="62286" y="418301"/>
                  <a:pt x="62286" y="414453"/>
                </a:cubicBezTo>
                <a:cubicBezTo>
                  <a:pt x="62286" y="410605"/>
                  <a:pt x="65486" y="407527"/>
                  <a:pt x="69486" y="407527"/>
                </a:cubicBezTo>
                <a:close/>
                <a:moveTo>
                  <a:pt x="470048" y="369861"/>
                </a:moveTo>
                <a:lnTo>
                  <a:pt x="470048" y="488428"/>
                </a:lnTo>
                <a:lnTo>
                  <a:pt x="470048" y="524724"/>
                </a:lnTo>
                <a:cubicBezTo>
                  <a:pt x="470048" y="529564"/>
                  <a:pt x="473670" y="533597"/>
                  <a:pt x="478500" y="533597"/>
                </a:cubicBezTo>
                <a:cubicBezTo>
                  <a:pt x="483330" y="533597"/>
                  <a:pt x="486952" y="529564"/>
                  <a:pt x="486952" y="524724"/>
                </a:cubicBezTo>
                <a:lnTo>
                  <a:pt x="486952" y="519481"/>
                </a:lnTo>
                <a:lnTo>
                  <a:pt x="486952" y="488428"/>
                </a:lnTo>
                <a:lnTo>
                  <a:pt x="486952" y="371071"/>
                </a:lnTo>
                <a:cubicBezTo>
                  <a:pt x="486952" y="370264"/>
                  <a:pt x="486550" y="369861"/>
                  <a:pt x="486147" y="369861"/>
                </a:cubicBezTo>
                <a:close/>
                <a:moveTo>
                  <a:pt x="15294" y="369861"/>
                </a:moveTo>
                <a:cubicBezTo>
                  <a:pt x="14892" y="369861"/>
                  <a:pt x="14087" y="370264"/>
                  <a:pt x="14087" y="371071"/>
                </a:cubicBezTo>
                <a:lnTo>
                  <a:pt x="14087" y="488428"/>
                </a:lnTo>
                <a:lnTo>
                  <a:pt x="14087" y="519481"/>
                </a:lnTo>
                <a:lnTo>
                  <a:pt x="14087" y="524724"/>
                </a:lnTo>
                <a:cubicBezTo>
                  <a:pt x="14087" y="529564"/>
                  <a:pt x="17709" y="533597"/>
                  <a:pt x="22539" y="533597"/>
                </a:cubicBezTo>
                <a:cubicBezTo>
                  <a:pt x="26966" y="533597"/>
                  <a:pt x="30991" y="529564"/>
                  <a:pt x="30991" y="524724"/>
                </a:cubicBezTo>
                <a:lnTo>
                  <a:pt x="30991" y="488428"/>
                </a:lnTo>
                <a:lnTo>
                  <a:pt x="30991" y="369861"/>
                </a:lnTo>
                <a:close/>
                <a:moveTo>
                  <a:pt x="357780" y="366596"/>
                </a:moveTo>
                <a:lnTo>
                  <a:pt x="430179" y="366596"/>
                </a:lnTo>
                <a:cubicBezTo>
                  <a:pt x="434179" y="366596"/>
                  <a:pt x="437379" y="369674"/>
                  <a:pt x="437379" y="373522"/>
                </a:cubicBezTo>
                <a:cubicBezTo>
                  <a:pt x="437379" y="377370"/>
                  <a:pt x="434179" y="380448"/>
                  <a:pt x="430179" y="380448"/>
                </a:cubicBezTo>
                <a:lnTo>
                  <a:pt x="357780" y="380448"/>
                </a:lnTo>
                <a:cubicBezTo>
                  <a:pt x="353780" y="380448"/>
                  <a:pt x="350580" y="377370"/>
                  <a:pt x="350580" y="373522"/>
                </a:cubicBezTo>
                <a:cubicBezTo>
                  <a:pt x="350580" y="369674"/>
                  <a:pt x="353780" y="366596"/>
                  <a:pt x="357780" y="366596"/>
                </a:cubicBezTo>
                <a:close/>
                <a:moveTo>
                  <a:pt x="69486" y="366596"/>
                </a:moveTo>
                <a:lnTo>
                  <a:pt x="141885" y="366596"/>
                </a:lnTo>
                <a:cubicBezTo>
                  <a:pt x="145885" y="366596"/>
                  <a:pt x="149085" y="369674"/>
                  <a:pt x="149085" y="373522"/>
                </a:cubicBezTo>
                <a:cubicBezTo>
                  <a:pt x="149085" y="377370"/>
                  <a:pt x="145885" y="380448"/>
                  <a:pt x="141885" y="380448"/>
                </a:cubicBezTo>
                <a:lnTo>
                  <a:pt x="69486" y="380448"/>
                </a:lnTo>
                <a:cubicBezTo>
                  <a:pt x="65486" y="380448"/>
                  <a:pt x="62286" y="377370"/>
                  <a:pt x="62286" y="373522"/>
                </a:cubicBezTo>
                <a:cubicBezTo>
                  <a:pt x="62286" y="369674"/>
                  <a:pt x="65486" y="366596"/>
                  <a:pt x="69486" y="366596"/>
                </a:cubicBezTo>
                <a:close/>
                <a:moveTo>
                  <a:pt x="334009" y="338404"/>
                </a:moveTo>
                <a:lnTo>
                  <a:pt x="334412" y="469070"/>
                </a:lnTo>
                <a:lnTo>
                  <a:pt x="334412" y="469473"/>
                </a:lnTo>
                <a:lnTo>
                  <a:pt x="334412" y="509399"/>
                </a:lnTo>
                <a:cubicBezTo>
                  <a:pt x="334412" y="522708"/>
                  <a:pt x="345279" y="533597"/>
                  <a:pt x="358561" y="533597"/>
                </a:cubicBezTo>
                <a:lnTo>
                  <a:pt x="457571" y="533597"/>
                </a:lnTo>
                <a:cubicBezTo>
                  <a:pt x="456364" y="530774"/>
                  <a:pt x="455559" y="527547"/>
                  <a:pt x="455559" y="524724"/>
                </a:cubicBezTo>
                <a:lnTo>
                  <a:pt x="455559" y="488428"/>
                </a:lnTo>
                <a:lnTo>
                  <a:pt x="455559" y="338404"/>
                </a:lnTo>
                <a:close/>
                <a:moveTo>
                  <a:pt x="45078" y="338404"/>
                </a:moveTo>
                <a:lnTo>
                  <a:pt x="45078" y="360989"/>
                </a:lnTo>
                <a:cubicBezTo>
                  <a:pt x="45078" y="361795"/>
                  <a:pt x="45078" y="362198"/>
                  <a:pt x="45078" y="363005"/>
                </a:cubicBezTo>
                <a:cubicBezTo>
                  <a:pt x="45078" y="363005"/>
                  <a:pt x="45078" y="363812"/>
                  <a:pt x="45078" y="364215"/>
                </a:cubicBezTo>
                <a:lnTo>
                  <a:pt x="45078" y="488428"/>
                </a:lnTo>
                <a:lnTo>
                  <a:pt x="45078" y="524724"/>
                </a:lnTo>
                <a:cubicBezTo>
                  <a:pt x="45078" y="527547"/>
                  <a:pt x="44675" y="530774"/>
                  <a:pt x="43468" y="533597"/>
                </a:cubicBezTo>
                <a:lnTo>
                  <a:pt x="142478" y="533597"/>
                </a:lnTo>
                <a:cubicBezTo>
                  <a:pt x="155760" y="533597"/>
                  <a:pt x="167030" y="522708"/>
                  <a:pt x="167030" y="509399"/>
                </a:cubicBezTo>
                <a:lnTo>
                  <a:pt x="167030" y="488428"/>
                </a:lnTo>
                <a:lnTo>
                  <a:pt x="167030" y="469473"/>
                </a:lnTo>
                <a:lnTo>
                  <a:pt x="167030" y="338404"/>
                </a:lnTo>
                <a:close/>
                <a:moveTo>
                  <a:pt x="334009" y="323886"/>
                </a:moveTo>
                <a:lnTo>
                  <a:pt x="455961" y="323886"/>
                </a:lnTo>
                <a:cubicBezTo>
                  <a:pt x="464011" y="323886"/>
                  <a:pt x="470048" y="330339"/>
                  <a:pt x="470048" y="338404"/>
                </a:cubicBezTo>
                <a:lnTo>
                  <a:pt x="470048" y="355746"/>
                </a:lnTo>
                <a:lnTo>
                  <a:pt x="486147" y="355746"/>
                </a:lnTo>
                <a:cubicBezTo>
                  <a:pt x="494599" y="355746"/>
                  <a:pt x="501442" y="362602"/>
                  <a:pt x="501442" y="371071"/>
                </a:cubicBezTo>
                <a:lnTo>
                  <a:pt x="501442" y="488428"/>
                </a:lnTo>
                <a:lnTo>
                  <a:pt x="501442" y="519481"/>
                </a:lnTo>
                <a:lnTo>
                  <a:pt x="501442" y="524724"/>
                </a:lnTo>
                <a:cubicBezTo>
                  <a:pt x="501442" y="536823"/>
                  <a:pt x="492185" y="546905"/>
                  <a:pt x="480110" y="547308"/>
                </a:cubicBezTo>
                <a:cubicBezTo>
                  <a:pt x="479708" y="547712"/>
                  <a:pt x="478903" y="547712"/>
                  <a:pt x="478500" y="547712"/>
                </a:cubicBezTo>
                <a:lnTo>
                  <a:pt x="358561" y="547712"/>
                </a:lnTo>
                <a:cubicBezTo>
                  <a:pt x="337632" y="547712"/>
                  <a:pt x="320325" y="529967"/>
                  <a:pt x="320325" y="509399"/>
                </a:cubicBezTo>
                <a:lnTo>
                  <a:pt x="320325" y="488428"/>
                </a:lnTo>
                <a:lnTo>
                  <a:pt x="320325" y="469473"/>
                </a:lnTo>
                <a:lnTo>
                  <a:pt x="320325" y="338404"/>
                </a:lnTo>
                <a:cubicBezTo>
                  <a:pt x="320325" y="330339"/>
                  <a:pt x="326362" y="323886"/>
                  <a:pt x="334009" y="323886"/>
                </a:cubicBezTo>
                <a:close/>
                <a:moveTo>
                  <a:pt x="45078" y="323886"/>
                </a:moveTo>
                <a:lnTo>
                  <a:pt x="167030" y="323886"/>
                </a:lnTo>
                <a:cubicBezTo>
                  <a:pt x="174677" y="323886"/>
                  <a:pt x="181116" y="330339"/>
                  <a:pt x="181116" y="338404"/>
                </a:cubicBezTo>
                <a:lnTo>
                  <a:pt x="181116" y="469473"/>
                </a:lnTo>
                <a:lnTo>
                  <a:pt x="181116" y="488428"/>
                </a:lnTo>
                <a:lnTo>
                  <a:pt x="181116" y="509399"/>
                </a:lnTo>
                <a:cubicBezTo>
                  <a:pt x="181116" y="529967"/>
                  <a:pt x="163810" y="547712"/>
                  <a:pt x="142478" y="547712"/>
                </a:cubicBezTo>
                <a:lnTo>
                  <a:pt x="22539" y="547712"/>
                </a:lnTo>
                <a:cubicBezTo>
                  <a:pt x="22136" y="547712"/>
                  <a:pt x="21734" y="547712"/>
                  <a:pt x="20929" y="547308"/>
                </a:cubicBezTo>
                <a:cubicBezTo>
                  <a:pt x="9257" y="546905"/>
                  <a:pt x="0" y="536823"/>
                  <a:pt x="0" y="524724"/>
                </a:cubicBezTo>
                <a:lnTo>
                  <a:pt x="0" y="519481"/>
                </a:lnTo>
                <a:lnTo>
                  <a:pt x="0" y="488428"/>
                </a:lnTo>
                <a:lnTo>
                  <a:pt x="0" y="371071"/>
                </a:lnTo>
                <a:cubicBezTo>
                  <a:pt x="0" y="362602"/>
                  <a:pt x="6842" y="355746"/>
                  <a:pt x="15294" y="355746"/>
                </a:cubicBezTo>
                <a:lnTo>
                  <a:pt x="30991" y="355746"/>
                </a:lnTo>
                <a:lnTo>
                  <a:pt x="30991" y="338404"/>
                </a:lnTo>
                <a:cubicBezTo>
                  <a:pt x="30991" y="330339"/>
                  <a:pt x="37431" y="323886"/>
                  <a:pt x="45078" y="323886"/>
                </a:cubicBezTo>
                <a:close/>
                <a:moveTo>
                  <a:pt x="48163" y="240895"/>
                </a:moveTo>
                <a:cubicBezTo>
                  <a:pt x="50976" y="238466"/>
                  <a:pt x="55396" y="238466"/>
                  <a:pt x="58209" y="240895"/>
                </a:cubicBezTo>
                <a:lnTo>
                  <a:pt x="74684" y="256281"/>
                </a:lnTo>
                <a:cubicBezTo>
                  <a:pt x="77497" y="259115"/>
                  <a:pt x="77899" y="263569"/>
                  <a:pt x="75086" y="266403"/>
                </a:cubicBezTo>
                <a:cubicBezTo>
                  <a:pt x="73881" y="268022"/>
                  <a:pt x="71872" y="268832"/>
                  <a:pt x="70264" y="268832"/>
                </a:cubicBezTo>
                <a:cubicBezTo>
                  <a:pt x="68255" y="268832"/>
                  <a:pt x="66648" y="268427"/>
                  <a:pt x="65442" y="267213"/>
                </a:cubicBezTo>
                <a:lnTo>
                  <a:pt x="60218" y="262759"/>
                </a:lnTo>
                <a:lnTo>
                  <a:pt x="60218" y="307701"/>
                </a:lnTo>
                <a:cubicBezTo>
                  <a:pt x="60218" y="311750"/>
                  <a:pt x="57003" y="314584"/>
                  <a:pt x="53387" y="314584"/>
                </a:cubicBezTo>
                <a:cubicBezTo>
                  <a:pt x="49369" y="314584"/>
                  <a:pt x="45752" y="311750"/>
                  <a:pt x="45752" y="307701"/>
                </a:cubicBezTo>
                <a:lnTo>
                  <a:pt x="45752" y="262759"/>
                </a:lnTo>
                <a:lnTo>
                  <a:pt x="40930" y="267213"/>
                </a:lnTo>
                <a:cubicBezTo>
                  <a:pt x="38117" y="269642"/>
                  <a:pt x="33697" y="269642"/>
                  <a:pt x="30884" y="266403"/>
                </a:cubicBezTo>
                <a:cubicBezTo>
                  <a:pt x="28473" y="263569"/>
                  <a:pt x="28473" y="259115"/>
                  <a:pt x="31286" y="256281"/>
                </a:cubicBezTo>
                <a:close/>
                <a:moveTo>
                  <a:pt x="447653" y="240245"/>
                </a:moveTo>
                <a:cubicBezTo>
                  <a:pt x="451672" y="240245"/>
                  <a:pt x="454887" y="243443"/>
                  <a:pt x="454887" y="247440"/>
                </a:cubicBezTo>
                <a:lnTo>
                  <a:pt x="454887" y="291806"/>
                </a:lnTo>
                <a:lnTo>
                  <a:pt x="460110" y="287410"/>
                </a:lnTo>
                <a:cubicBezTo>
                  <a:pt x="463325" y="284612"/>
                  <a:pt x="467344" y="285011"/>
                  <a:pt x="470156" y="287809"/>
                </a:cubicBezTo>
                <a:cubicBezTo>
                  <a:pt x="472969" y="290607"/>
                  <a:pt x="472567" y="295404"/>
                  <a:pt x="469353" y="297802"/>
                </a:cubicBezTo>
                <a:lnTo>
                  <a:pt x="452877" y="312990"/>
                </a:lnTo>
                <a:cubicBezTo>
                  <a:pt x="451270" y="314190"/>
                  <a:pt x="450064" y="314589"/>
                  <a:pt x="447653" y="314589"/>
                </a:cubicBezTo>
                <a:cubicBezTo>
                  <a:pt x="446448" y="314589"/>
                  <a:pt x="444439" y="314190"/>
                  <a:pt x="443233" y="312990"/>
                </a:cubicBezTo>
                <a:lnTo>
                  <a:pt x="426356" y="297802"/>
                </a:lnTo>
                <a:cubicBezTo>
                  <a:pt x="423543" y="295404"/>
                  <a:pt x="423543" y="290607"/>
                  <a:pt x="425954" y="287809"/>
                </a:cubicBezTo>
                <a:cubicBezTo>
                  <a:pt x="428365" y="285011"/>
                  <a:pt x="433187" y="284612"/>
                  <a:pt x="435598" y="287410"/>
                </a:cubicBezTo>
                <a:lnTo>
                  <a:pt x="440822" y="291806"/>
                </a:lnTo>
                <a:lnTo>
                  <a:pt x="440822" y="247440"/>
                </a:lnTo>
                <a:cubicBezTo>
                  <a:pt x="440822" y="243443"/>
                  <a:pt x="444037" y="240245"/>
                  <a:pt x="447653" y="240245"/>
                </a:cubicBezTo>
                <a:close/>
                <a:moveTo>
                  <a:pt x="420098" y="167282"/>
                </a:moveTo>
                <a:lnTo>
                  <a:pt x="430145" y="167282"/>
                </a:lnTo>
                <a:cubicBezTo>
                  <a:pt x="434163" y="167282"/>
                  <a:pt x="437378" y="170446"/>
                  <a:pt x="437378" y="174400"/>
                </a:cubicBezTo>
                <a:cubicBezTo>
                  <a:pt x="437378" y="178355"/>
                  <a:pt x="434163" y="181124"/>
                  <a:pt x="430145" y="181124"/>
                </a:cubicBezTo>
                <a:lnTo>
                  <a:pt x="420098" y="181124"/>
                </a:lnTo>
                <a:cubicBezTo>
                  <a:pt x="416079" y="181124"/>
                  <a:pt x="412864" y="178355"/>
                  <a:pt x="412864" y="174400"/>
                </a:cubicBezTo>
                <a:cubicBezTo>
                  <a:pt x="412864" y="170446"/>
                  <a:pt x="416079" y="167282"/>
                  <a:pt x="420098" y="167282"/>
                </a:cubicBezTo>
                <a:close/>
                <a:moveTo>
                  <a:pt x="357900" y="167282"/>
                </a:moveTo>
                <a:lnTo>
                  <a:pt x="400203" y="167282"/>
                </a:lnTo>
                <a:cubicBezTo>
                  <a:pt x="403864" y="167282"/>
                  <a:pt x="407118" y="170446"/>
                  <a:pt x="407118" y="174400"/>
                </a:cubicBezTo>
                <a:cubicBezTo>
                  <a:pt x="407118" y="178355"/>
                  <a:pt x="403864" y="181124"/>
                  <a:pt x="400203" y="181124"/>
                </a:cubicBezTo>
                <a:lnTo>
                  <a:pt x="357900" y="181124"/>
                </a:lnTo>
                <a:cubicBezTo>
                  <a:pt x="353832" y="181124"/>
                  <a:pt x="350578" y="178355"/>
                  <a:pt x="350578" y="174400"/>
                </a:cubicBezTo>
                <a:cubicBezTo>
                  <a:pt x="350578" y="170446"/>
                  <a:pt x="353832" y="167282"/>
                  <a:pt x="357900" y="167282"/>
                </a:cubicBezTo>
                <a:close/>
                <a:moveTo>
                  <a:pt x="101639" y="167282"/>
                </a:moveTo>
                <a:lnTo>
                  <a:pt x="143535" y="167282"/>
                </a:lnTo>
                <a:cubicBezTo>
                  <a:pt x="147603" y="167282"/>
                  <a:pt x="150857" y="170446"/>
                  <a:pt x="150857" y="174400"/>
                </a:cubicBezTo>
                <a:cubicBezTo>
                  <a:pt x="150857" y="178355"/>
                  <a:pt x="147603" y="181124"/>
                  <a:pt x="143535" y="181124"/>
                </a:cubicBezTo>
                <a:lnTo>
                  <a:pt x="101639" y="181124"/>
                </a:lnTo>
                <a:cubicBezTo>
                  <a:pt x="97571" y="181124"/>
                  <a:pt x="94317" y="178355"/>
                  <a:pt x="94317" y="174400"/>
                </a:cubicBezTo>
                <a:cubicBezTo>
                  <a:pt x="94317" y="170446"/>
                  <a:pt x="97571" y="167282"/>
                  <a:pt x="101639" y="167282"/>
                </a:cubicBezTo>
                <a:close/>
                <a:moveTo>
                  <a:pt x="69520" y="167282"/>
                </a:moveTo>
                <a:lnTo>
                  <a:pt x="79968" y="167282"/>
                </a:lnTo>
                <a:cubicBezTo>
                  <a:pt x="83585" y="167282"/>
                  <a:pt x="86800" y="170446"/>
                  <a:pt x="86800" y="174400"/>
                </a:cubicBezTo>
                <a:cubicBezTo>
                  <a:pt x="86800" y="178355"/>
                  <a:pt x="83585" y="181124"/>
                  <a:pt x="79968" y="181124"/>
                </a:cubicBezTo>
                <a:lnTo>
                  <a:pt x="69520" y="181124"/>
                </a:lnTo>
                <a:cubicBezTo>
                  <a:pt x="65501" y="181124"/>
                  <a:pt x="62286" y="178355"/>
                  <a:pt x="62286" y="174400"/>
                </a:cubicBezTo>
                <a:cubicBezTo>
                  <a:pt x="62286" y="170446"/>
                  <a:pt x="65501" y="167282"/>
                  <a:pt x="69520" y="167282"/>
                </a:cubicBezTo>
                <a:close/>
                <a:moveTo>
                  <a:pt x="357780" y="126351"/>
                </a:moveTo>
                <a:lnTo>
                  <a:pt x="430179" y="126351"/>
                </a:lnTo>
                <a:cubicBezTo>
                  <a:pt x="434179" y="126351"/>
                  <a:pt x="437379" y="129814"/>
                  <a:pt x="437379" y="133662"/>
                </a:cubicBezTo>
                <a:cubicBezTo>
                  <a:pt x="437379" y="137125"/>
                  <a:pt x="434179" y="140203"/>
                  <a:pt x="430179" y="140203"/>
                </a:cubicBezTo>
                <a:lnTo>
                  <a:pt x="357780" y="140203"/>
                </a:lnTo>
                <a:cubicBezTo>
                  <a:pt x="353780" y="140203"/>
                  <a:pt x="350580" y="137125"/>
                  <a:pt x="350580" y="133662"/>
                </a:cubicBezTo>
                <a:cubicBezTo>
                  <a:pt x="350580" y="129814"/>
                  <a:pt x="353780" y="126351"/>
                  <a:pt x="357780" y="126351"/>
                </a:cubicBezTo>
                <a:close/>
                <a:moveTo>
                  <a:pt x="69486" y="126351"/>
                </a:moveTo>
                <a:lnTo>
                  <a:pt x="141885" y="126351"/>
                </a:lnTo>
                <a:cubicBezTo>
                  <a:pt x="145885" y="126351"/>
                  <a:pt x="149085" y="129814"/>
                  <a:pt x="149085" y="133662"/>
                </a:cubicBezTo>
                <a:cubicBezTo>
                  <a:pt x="149085" y="137125"/>
                  <a:pt x="145885" y="140203"/>
                  <a:pt x="141885" y="140203"/>
                </a:cubicBezTo>
                <a:lnTo>
                  <a:pt x="69486" y="140203"/>
                </a:lnTo>
                <a:cubicBezTo>
                  <a:pt x="65486" y="140203"/>
                  <a:pt x="62286" y="137125"/>
                  <a:pt x="62286" y="133662"/>
                </a:cubicBezTo>
                <a:cubicBezTo>
                  <a:pt x="62286" y="129814"/>
                  <a:pt x="65486" y="126351"/>
                  <a:pt x="69486" y="126351"/>
                </a:cubicBezTo>
                <a:close/>
                <a:moveTo>
                  <a:pt x="357780" y="83641"/>
                </a:moveTo>
                <a:lnTo>
                  <a:pt x="430179" y="83641"/>
                </a:lnTo>
                <a:cubicBezTo>
                  <a:pt x="434179" y="83641"/>
                  <a:pt x="437379" y="86805"/>
                  <a:pt x="437379" y="90759"/>
                </a:cubicBezTo>
                <a:cubicBezTo>
                  <a:pt x="437379" y="94714"/>
                  <a:pt x="434179" y="97483"/>
                  <a:pt x="430179" y="97483"/>
                </a:cubicBezTo>
                <a:lnTo>
                  <a:pt x="357780" y="97483"/>
                </a:lnTo>
                <a:cubicBezTo>
                  <a:pt x="353780" y="97483"/>
                  <a:pt x="350580" y="94714"/>
                  <a:pt x="350580" y="90759"/>
                </a:cubicBezTo>
                <a:cubicBezTo>
                  <a:pt x="350580" y="86805"/>
                  <a:pt x="353780" y="83641"/>
                  <a:pt x="357780" y="83641"/>
                </a:cubicBezTo>
                <a:close/>
                <a:moveTo>
                  <a:pt x="69486" y="83641"/>
                </a:moveTo>
                <a:lnTo>
                  <a:pt x="141885" y="83641"/>
                </a:lnTo>
                <a:cubicBezTo>
                  <a:pt x="145885" y="83641"/>
                  <a:pt x="149085" y="86805"/>
                  <a:pt x="149085" y="90759"/>
                </a:cubicBezTo>
                <a:cubicBezTo>
                  <a:pt x="149085" y="94714"/>
                  <a:pt x="145885" y="97483"/>
                  <a:pt x="141885" y="97483"/>
                </a:cubicBezTo>
                <a:lnTo>
                  <a:pt x="69486" y="97483"/>
                </a:lnTo>
                <a:cubicBezTo>
                  <a:pt x="65486" y="97483"/>
                  <a:pt x="62286" y="94714"/>
                  <a:pt x="62286" y="90759"/>
                </a:cubicBezTo>
                <a:cubicBezTo>
                  <a:pt x="62286" y="86805"/>
                  <a:pt x="65486" y="83641"/>
                  <a:pt x="69486" y="83641"/>
                </a:cubicBezTo>
                <a:close/>
                <a:moveTo>
                  <a:pt x="470048" y="45654"/>
                </a:moveTo>
                <a:lnTo>
                  <a:pt x="470048" y="164435"/>
                </a:lnTo>
                <a:lnTo>
                  <a:pt x="470048" y="201200"/>
                </a:lnTo>
                <a:cubicBezTo>
                  <a:pt x="470048" y="206048"/>
                  <a:pt x="473670" y="209684"/>
                  <a:pt x="478500" y="209684"/>
                </a:cubicBezTo>
                <a:cubicBezTo>
                  <a:pt x="483330" y="209684"/>
                  <a:pt x="486952" y="206048"/>
                  <a:pt x="486952" y="201200"/>
                </a:cubicBezTo>
                <a:lnTo>
                  <a:pt x="486952" y="195948"/>
                </a:lnTo>
                <a:lnTo>
                  <a:pt x="486952" y="164435"/>
                </a:lnTo>
                <a:lnTo>
                  <a:pt x="486952" y="46866"/>
                </a:lnTo>
                <a:cubicBezTo>
                  <a:pt x="486952" y="46462"/>
                  <a:pt x="486550" y="45654"/>
                  <a:pt x="486147" y="45654"/>
                </a:cubicBezTo>
                <a:close/>
                <a:moveTo>
                  <a:pt x="15294" y="45654"/>
                </a:moveTo>
                <a:cubicBezTo>
                  <a:pt x="14892" y="45654"/>
                  <a:pt x="14087" y="46462"/>
                  <a:pt x="14087" y="46866"/>
                </a:cubicBezTo>
                <a:lnTo>
                  <a:pt x="14087" y="164435"/>
                </a:lnTo>
                <a:lnTo>
                  <a:pt x="14087" y="195948"/>
                </a:lnTo>
                <a:lnTo>
                  <a:pt x="14087" y="201200"/>
                </a:lnTo>
                <a:cubicBezTo>
                  <a:pt x="14087" y="206048"/>
                  <a:pt x="17709" y="209684"/>
                  <a:pt x="22539" y="209684"/>
                </a:cubicBezTo>
                <a:cubicBezTo>
                  <a:pt x="26966" y="209684"/>
                  <a:pt x="30991" y="206048"/>
                  <a:pt x="30991" y="201200"/>
                </a:cubicBezTo>
                <a:lnTo>
                  <a:pt x="30991" y="164435"/>
                </a:lnTo>
                <a:lnTo>
                  <a:pt x="30991" y="45654"/>
                </a:lnTo>
                <a:close/>
                <a:moveTo>
                  <a:pt x="357780" y="42710"/>
                </a:moveTo>
                <a:lnTo>
                  <a:pt x="430179" y="42710"/>
                </a:lnTo>
                <a:cubicBezTo>
                  <a:pt x="434179" y="42710"/>
                  <a:pt x="437379" y="45874"/>
                  <a:pt x="437379" y="49828"/>
                </a:cubicBezTo>
                <a:cubicBezTo>
                  <a:pt x="437379" y="53783"/>
                  <a:pt x="434179" y="56552"/>
                  <a:pt x="430179" y="56552"/>
                </a:cubicBezTo>
                <a:lnTo>
                  <a:pt x="357780" y="56552"/>
                </a:lnTo>
                <a:cubicBezTo>
                  <a:pt x="353780" y="56552"/>
                  <a:pt x="350580" y="53783"/>
                  <a:pt x="350580" y="49828"/>
                </a:cubicBezTo>
                <a:cubicBezTo>
                  <a:pt x="350580" y="45874"/>
                  <a:pt x="353780" y="42710"/>
                  <a:pt x="357780" y="42710"/>
                </a:cubicBezTo>
                <a:close/>
                <a:moveTo>
                  <a:pt x="69486" y="42710"/>
                </a:moveTo>
                <a:lnTo>
                  <a:pt x="141885" y="42710"/>
                </a:lnTo>
                <a:cubicBezTo>
                  <a:pt x="145885" y="42710"/>
                  <a:pt x="149085" y="45874"/>
                  <a:pt x="149085" y="49828"/>
                </a:cubicBezTo>
                <a:cubicBezTo>
                  <a:pt x="149085" y="53783"/>
                  <a:pt x="145885" y="56552"/>
                  <a:pt x="141885" y="56552"/>
                </a:cubicBezTo>
                <a:lnTo>
                  <a:pt x="69486" y="56552"/>
                </a:lnTo>
                <a:cubicBezTo>
                  <a:pt x="65486" y="56552"/>
                  <a:pt x="62286" y="53783"/>
                  <a:pt x="62286" y="49828"/>
                </a:cubicBezTo>
                <a:cubicBezTo>
                  <a:pt x="62286" y="45874"/>
                  <a:pt x="65486" y="42710"/>
                  <a:pt x="69486" y="42710"/>
                </a:cubicBezTo>
                <a:close/>
                <a:moveTo>
                  <a:pt x="254462" y="34485"/>
                </a:moveTo>
                <a:cubicBezTo>
                  <a:pt x="257719" y="32034"/>
                  <a:pt x="261789" y="32034"/>
                  <a:pt x="264638" y="35301"/>
                </a:cubicBezTo>
                <a:lnTo>
                  <a:pt x="280106" y="52455"/>
                </a:lnTo>
                <a:cubicBezTo>
                  <a:pt x="282548" y="54906"/>
                  <a:pt x="282548" y="59399"/>
                  <a:pt x="280106" y="62258"/>
                </a:cubicBezTo>
                <a:lnTo>
                  <a:pt x="264638" y="79003"/>
                </a:lnTo>
                <a:cubicBezTo>
                  <a:pt x="263417" y="81045"/>
                  <a:pt x="261382" y="81454"/>
                  <a:pt x="259347" y="81454"/>
                </a:cubicBezTo>
                <a:cubicBezTo>
                  <a:pt x="257719" y="81454"/>
                  <a:pt x="255684" y="81045"/>
                  <a:pt x="254462" y="79411"/>
                </a:cubicBezTo>
                <a:cubicBezTo>
                  <a:pt x="251613" y="76961"/>
                  <a:pt x="251206" y="72468"/>
                  <a:pt x="254055" y="69609"/>
                </a:cubicBezTo>
                <a:lnTo>
                  <a:pt x="258533" y="64300"/>
                </a:lnTo>
                <a:lnTo>
                  <a:pt x="213352" y="64300"/>
                </a:lnTo>
                <a:cubicBezTo>
                  <a:pt x="209281" y="64300"/>
                  <a:pt x="206432" y="61032"/>
                  <a:pt x="206432" y="57356"/>
                </a:cubicBezTo>
                <a:cubicBezTo>
                  <a:pt x="206432" y="53272"/>
                  <a:pt x="209281" y="50005"/>
                  <a:pt x="213352" y="50005"/>
                </a:cubicBezTo>
                <a:lnTo>
                  <a:pt x="258533" y="50005"/>
                </a:lnTo>
                <a:lnTo>
                  <a:pt x="254055" y="45104"/>
                </a:lnTo>
                <a:cubicBezTo>
                  <a:pt x="251206" y="41836"/>
                  <a:pt x="251613" y="37344"/>
                  <a:pt x="254462" y="34485"/>
                </a:cubicBezTo>
                <a:close/>
                <a:moveTo>
                  <a:pt x="45078" y="14545"/>
                </a:moveTo>
                <a:lnTo>
                  <a:pt x="45078" y="37169"/>
                </a:lnTo>
                <a:cubicBezTo>
                  <a:pt x="45078" y="37573"/>
                  <a:pt x="45078" y="37978"/>
                  <a:pt x="45078" y="38786"/>
                </a:cubicBezTo>
                <a:cubicBezTo>
                  <a:pt x="45078" y="39190"/>
                  <a:pt x="45078" y="39998"/>
                  <a:pt x="45078" y="40402"/>
                </a:cubicBezTo>
                <a:lnTo>
                  <a:pt x="45078" y="164435"/>
                </a:lnTo>
                <a:lnTo>
                  <a:pt x="45078" y="201200"/>
                </a:lnTo>
                <a:cubicBezTo>
                  <a:pt x="45078" y="204028"/>
                  <a:pt x="44675" y="207260"/>
                  <a:pt x="43468" y="209684"/>
                </a:cubicBezTo>
                <a:lnTo>
                  <a:pt x="142478" y="209684"/>
                </a:lnTo>
                <a:cubicBezTo>
                  <a:pt x="155760" y="209684"/>
                  <a:pt x="167030" y="198776"/>
                  <a:pt x="167030" y="185443"/>
                </a:cubicBezTo>
                <a:lnTo>
                  <a:pt x="167030" y="164435"/>
                </a:lnTo>
                <a:lnTo>
                  <a:pt x="167030" y="145850"/>
                </a:lnTo>
                <a:lnTo>
                  <a:pt x="167030" y="14545"/>
                </a:lnTo>
                <a:close/>
                <a:moveTo>
                  <a:pt x="334009" y="14545"/>
                </a:moveTo>
                <a:lnTo>
                  <a:pt x="334412" y="145446"/>
                </a:lnTo>
                <a:cubicBezTo>
                  <a:pt x="334412" y="145446"/>
                  <a:pt x="334412" y="145446"/>
                  <a:pt x="334412" y="145850"/>
                </a:cubicBezTo>
                <a:lnTo>
                  <a:pt x="334412" y="185443"/>
                </a:lnTo>
                <a:cubicBezTo>
                  <a:pt x="334412" y="198776"/>
                  <a:pt x="345279" y="209684"/>
                  <a:pt x="358561" y="209684"/>
                </a:cubicBezTo>
                <a:lnTo>
                  <a:pt x="457571" y="209684"/>
                </a:lnTo>
                <a:cubicBezTo>
                  <a:pt x="456364" y="207260"/>
                  <a:pt x="455559" y="204028"/>
                  <a:pt x="455559" y="201200"/>
                </a:cubicBezTo>
                <a:lnTo>
                  <a:pt x="455559" y="164435"/>
                </a:lnTo>
                <a:lnTo>
                  <a:pt x="455559" y="14545"/>
                </a:lnTo>
                <a:close/>
                <a:moveTo>
                  <a:pt x="334009" y="0"/>
                </a:moveTo>
                <a:lnTo>
                  <a:pt x="455961" y="0"/>
                </a:lnTo>
                <a:cubicBezTo>
                  <a:pt x="464011" y="0"/>
                  <a:pt x="470048" y="6464"/>
                  <a:pt x="470048" y="14545"/>
                </a:cubicBezTo>
                <a:lnTo>
                  <a:pt x="470048" y="31917"/>
                </a:lnTo>
                <a:lnTo>
                  <a:pt x="486147" y="31917"/>
                </a:lnTo>
                <a:cubicBezTo>
                  <a:pt x="494599" y="31917"/>
                  <a:pt x="501442" y="38382"/>
                  <a:pt x="501442" y="46866"/>
                </a:cubicBezTo>
                <a:lnTo>
                  <a:pt x="501442" y="164435"/>
                </a:lnTo>
                <a:lnTo>
                  <a:pt x="501442" y="195948"/>
                </a:lnTo>
                <a:lnTo>
                  <a:pt x="501442" y="201200"/>
                </a:lnTo>
                <a:cubicBezTo>
                  <a:pt x="501442" y="213321"/>
                  <a:pt x="492185" y="223017"/>
                  <a:pt x="480110" y="223825"/>
                </a:cubicBezTo>
                <a:cubicBezTo>
                  <a:pt x="479708" y="223825"/>
                  <a:pt x="478903" y="223825"/>
                  <a:pt x="478500" y="223825"/>
                </a:cubicBezTo>
                <a:lnTo>
                  <a:pt x="358561" y="223825"/>
                </a:lnTo>
                <a:cubicBezTo>
                  <a:pt x="337632" y="223825"/>
                  <a:pt x="320325" y="206452"/>
                  <a:pt x="320325" y="185443"/>
                </a:cubicBezTo>
                <a:lnTo>
                  <a:pt x="320325" y="164435"/>
                </a:lnTo>
                <a:lnTo>
                  <a:pt x="320325" y="145850"/>
                </a:lnTo>
                <a:lnTo>
                  <a:pt x="320325" y="14545"/>
                </a:lnTo>
                <a:cubicBezTo>
                  <a:pt x="320325" y="6464"/>
                  <a:pt x="326362" y="0"/>
                  <a:pt x="334009" y="0"/>
                </a:cubicBezTo>
                <a:close/>
                <a:moveTo>
                  <a:pt x="45078" y="0"/>
                </a:moveTo>
                <a:lnTo>
                  <a:pt x="167030" y="0"/>
                </a:lnTo>
                <a:cubicBezTo>
                  <a:pt x="174677" y="0"/>
                  <a:pt x="181116" y="6464"/>
                  <a:pt x="181116" y="14545"/>
                </a:cubicBezTo>
                <a:lnTo>
                  <a:pt x="181116" y="145850"/>
                </a:lnTo>
                <a:lnTo>
                  <a:pt x="181116" y="164435"/>
                </a:lnTo>
                <a:lnTo>
                  <a:pt x="181116" y="185443"/>
                </a:lnTo>
                <a:cubicBezTo>
                  <a:pt x="181116" y="206452"/>
                  <a:pt x="163810" y="223825"/>
                  <a:pt x="142478" y="223825"/>
                </a:cubicBezTo>
                <a:lnTo>
                  <a:pt x="22539" y="223825"/>
                </a:lnTo>
                <a:cubicBezTo>
                  <a:pt x="22136" y="223825"/>
                  <a:pt x="21734" y="223825"/>
                  <a:pt x="20929" y="223825"/>
                </a:cubicBezTo>
                <a:cubicBezTo>
                  <a:pt x="9257" y="223017"/>
                  <a:pt x="0" y="213321"/>
                  <a:pt x="0" y="201200"/>
                </a:cubicBezTo>
                <a:lnTo>
                  <a:pt x="0" y="195948"/>
                </a:lnTo>
                <a:lnTo>
                  <a:pt x="0" y="164435"/>
                </a:lnTo>
                <a:lnTo>
                  <a:pt x="0" y="46866"/>
                </a:lnTo>
                <a:cubicBezTo>
                  <a:pt x="0" y="38382"/>
                  <a:pt x="6842" y="31917"/>
                  <a:pt x="15294" y="31917"/>
                </a:cubicBezTo>
                <a:lnTo>
                  <a:pt x="30991" y="31917"/>
                </a:lnTo>
                <a:lnTo>
                  <a:pt x="30991" y="14545"/>
                </a:lnTo>
                <a:cubicBezTo>
                  <a:pt x="30991" y="6464"/>
                  <a:pt x="37431" y="0"/>
                  <a:pt x="450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63" b="1">
              <a:latin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5B863B-3C75-904F-AAE3-1D59BBE09BF3}"/>
              </a:ext>
            </a:extLst>
          </p:cNvPr>
          <p:cNvSpPr txBox="1"/>
          <p:nvPr/>
        </p:nvSpPr>
        <p:spPr>
          <a:xfrm>
            <a:off x="8705214" y="3649945"/>
            <a:ext cx="2368897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1700" b="1" spc="-15">
                <a:solidFill>
                  <a:schemeClr val="tx2"/>
                </a:solidFill>
                <a:latin typeface="Tahoma"/>
                <a:ea typeface="Tahoma"/>
                <a:cs typeface="Tahoma"/>
              </a:rPr>
              <a:t>DATA INTEGRATION</a:t>
            </a:r>
            <a:endParaRPr lang="en-US" sz="1700" b="1" spc="-15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3A9869-32CE-0743-A4DE-7ED1679CF017}"/>
              </a:ext>
            </a:extLst>
          </p:cNvPr>
          <p:cNvSpPr txBox="1"/>
          <p:nvPr/>
        </p:nvSpPr>
        <p:spPr>
          <a:xfrm>
            <a:off x="8705214" y="4238754"/>
            <a:ext cx="2368898" cy="11621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spc="-10">
                <a:latin typeface="+mj-lt"/>
                <a:ea typeface="Tahoma"/>
                <a:cs typeface="Tahoma"/>
              </a:rPr>
              <a:t>Contributing to the existing database to track program metrics.</a:t>
            </a:r>
            <a:endParaRPr lang="en-US" sz="1600" spc="-10">
              <a:latin typeface="+mj-lt"/>
              <a:ea typeface="Tahom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17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FC192A6-A79E-6349-97A1-B84DAD94F2C9}"/>
              </a:ext>
            </a:extLst>
          </p:cNvPr>
          <p:cNvSpPr txBox="1"/>
          <p:nvPr/>
        </p:nvSpPr>
        <p:spPr>
          <a:xfrm>
            <a:off x="762001" y="329579"/>
            <a:ext cx="10668000" cy="6617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700" b="1" spc="-145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TEAM PROJECT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6F678-FAA2-4D4D-B849-042253D9FD97}"/>
              </a:ext>
            </a:extLst>
          </p:cNvPr>
          <p:cNvSpPr txBox="1"/>
          <p:nvPr/>
        </p:nvSpPr>
        <p:spPr>
          <a:xfrm>
            <a:off x="762001" y="947744"/>
            <a:ext cx="1066799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500" b="1" spc="-60">
                <a:latin typeface="Tahoma"/>
                <a:ea typeface="Tahoma"/>
                <a:cs typeface="Tahoma"/>
              </a:rPr>
              <a:t>What solution did we implement and evaluate?</a:t>
            </a:r>
            <a:endParaRPr lang="en-US" sz="1500" b="1" spc="-60"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96E0C-751C-8B41-95BC-14F9119941DF}"/>
              </a:ext>
            </a:extLst>
          </p:cNvPr>
          <p:cNvSpPr/>
          <p:nvPr/>
        </p:nvSpPr>
        <p:spPr>
          <a:xfrm>
            <a:off x="1588" y="2266631"/>
            <a:ext cx="12188825" cy="1340318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3" name="Freeform 70">
            <a:extLst>
              <a:ext uri="{FF2B5EF4-FFF2-40B4-BE49-F238E27FC236}">
                <a16:creationId xmlns:a16="http://schemas.microsoft.com/office/drawing/2014/main" id="{B0E47393-5A65-3E4C-A474-8DDE1522C0FD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8532017" y="1487797"/>
            <a:ext cx="2897982" cy="289798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ED3EE0C-F3D9-4C4F-A74E-45BA9E6DCDA1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8528277" y="1487797"/>
            <a:ext cx="2901723" cy="2897981"/>
          </a:xfrm>
          <a:custGeom>
            <a:avLst/>
            <a:gdLst>
              <a:gd name="connsiteX0" fmla="*/ 2130013 w 4250287"/>
              <a:gd name="connsiteY0" fmla="*/ 1417177 h 4250286"/>
              <a:gd name="connsiteX1" fmla="*/ 2838601 w 4250287"/>
              <a:gd name="connsiteY1" fmla="*/ 2124520 h 4250286"/>
              <a:gd name="connsiteX2" fmla="*/ 2130013 w 4250287"/>
              <a:gd name="connsiteY2" fmla="*/ 2833109 h 4250286"/>
              <a:gd name="connsiteX3" fmla="*/ 1422669 w 4250287"/>
              <a:gd name="connsiteY3" fmla="*/ 2124520 h 4250286"/>
              <a:gd name="connsiteX4" fmla="*/ 2130013 w 4250287"/>
              <a:gd name="connsiteY4" fmla="*/ 1417177 h 4250286"/>
              <a:gd name="connsiteX5" fmla="*/ 2124517 w 4250287"/>
              <a:gd name="connsiteY5" fmla="*/ 1061324 h 4250286"/>
              <a:gd name="connsiteX6" fmla="*/ 1062256 w 4250287"/>
              <a:gd name="connsiteY6" fmla="*/ 2124518 h 4250286"/>
              <a:gd name="connsiteX7" fmla="*/ 2124517 w 4250287"/>
              <a:gd name="connsiteY7" fmla="*/ 3187713 h 4250286"/>
              <a:gd name="connsiteX8" fmla="*/ 3186777 w 4250287"/>
              <a:gd name="connsiteY8" fmla="*/ 2124518 h 4250286"/>
              <a:gd name="connsiteX9" fmla="*/ 2124517 w 4250287"/>
              <a:gd name="connsiteY9" fmla="*/ 1061324 h 4250286"/>
              <a:gd name="connsiteX10" fmla="*/ 2124517 w 4250287"/>
              <a:gd name="connsiteY10" fmla="*/ 708587 h 4250286"/>
              <a:gd name="connsiteX11" fmla="*/ 3541693 w 4250287"/>
              <a:gd name="connsiteY11" fmla="*/ 2124518 h 4250286"/>
              <a:gd name="connsiteX12" fmla="*/ 2124517 w 4250287"/>
              <a:gd name="connsiteY12" fmla="*/ 3541696 h 4250286"/>
              <a:gd name="connsiteX13" fmla="*/ 708584 w 4250287"/>
              <a:gd name="connsiteY13" fmla="*/ 2124518 h 4250286"/>
              <a:gd name="connsiteX14" fmla="*/ 2124517 w 4250287"/>
              <a:gd name="connsiteY14" fmla="*/ 708587 h 4250286"/>
              <a:gd name="connsiteX15" fmla="*/ 2124521 w 4250287"/>
              <a:gd name="connsiteY15" fmla="*/ 355125 h 4250286"/>
              <a:gd name="connsiteX16" fmla="*/ 353672 w 4250287"/>
              <a:gd name="connsiteY16" fmla="*/ 2124520 h 4250286"/>
              <a:gd name="connsiteX17" fmla="*/ 2124521 w 4250287"/>
              <a:gd name="connsiteY17" fmla="*/ 3896407 h 4250286"/>
              <a:gd name="connsiteX18" fmla="*/ 3895371 w 4250287"/>
              <a:gd name="connsiteY18" fmla="*/ 2124520 h 4250286"/>
              <a:gd name="connsiteX19" fmla="*/ 2124521 w 4250287"/>
              <a:gd name="connsiteY19" fmla="*/ 355125 h 4250286"/>
              <a:gd name="connsiteX20" fmla="*/ 2124521 w 4250287"/>
              <a:gd name="connsiteY20" fmla="*/ 0 h 4250286"/>
              <a:gd name="connsiteX21" fmla="*/ 4250287 w 4250287"/>
              <a:gd name="connsiteY21" fmla="*/ 2124520 h 4250286"/>
              <a:gd name="connsiteX22" fmla="*/ 2124521 w 4250287"/>
              <a:gd name="connsiteY22" fmla="*/ 4250286 h 4250286"/>
              <a:gd name="connsiteX23" fmla="*/ 0 w 4250287"/>
              <a:gd name="connsiteY23" fmla="*/ 2124520 h 4250286"/>
              <a:gd name="connsiteX24" fmla="*/ 2124521 w 4250287"/>
              <a:gd name="connsiteY24" fmla="*/ 0 h 425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0287" h="4250286">
                <a:moveTo>
                  <a:pt x="2130013" y="1417177"/>
                </a:moveTo>
                <a:cubicBezTo>
                  <a:pt x="2521045" y="1417177"/>
                  <a:pt x="2838601" y="1733489"/>
                  <a:pt x="2838601" y="2124520"/>
                </a:cubicBezTo>
                <a:cubicBezTo>
                  <a:pt x="2838601" y="2515552"/>
                  <a:pt x="2521045" y="2833109"/>
                  <a:pt x="2130013" y="2833109"/>
                </a:cubicBezTo>
                <a:cubicBezTo>
                  <a:pt x="1738981" y="2833109"/>
                  <a:pt x="1422669" y="2515552"/>
                  <a:pt x="1422669" y="2124520"/>
                </a:cubicBezTo>
                <a:cubicBezTo>
                  <a:pt x="1422669" y="1733489"/>
                  <a:pt x="1738981" y="1417177"/>
                  <a:pt x="2130013" y="1417177"/>
                </a:cubicBezTo>
                <a:close/>
                <a:moveTo>
                  <a:pt x="2124517" y="1061324"/>
                </a:moveTo>
                <a:cubicBezTo>
                  <a:pt x="1537969" y="1061324"/>
                  <a:pt x="1062256" y="1537455"/>
                  <a:pt x="1062256" y="2124518"/>
                </a:cubicBezTo>
                <a:cubicBezTo>
                  <a:pt x="1062256" y="2711581"/>
                  <a:pt x="1537969" y="3187713"/>
                  <a:pt x="2124517" y="3187713"/>
                </a:cubicBezTo>
                <a:cubicBezTo>
                  <a:pt x="2711063" y="3187713"/>
                  <a:pt x="3186777" y="2711581"/>
                  <a:pt x="3186777" y="2124518"/>
                </a:cubicBezTo>
                <a:cubicBezTo>
                  <a:pt x="3186777" y="1537455"/>
                  <a:pt x="2711063" y="1061324"/>
                  <a:pt x="2124517" y="1061324"/>
                </a:cubicBezTo>
                <a:close/>
                <a:moveTo>
                  <a:pt x="2124517" y="708587"/>
                </a:moveTo>
                <a:cubicBezTo>
                  <a:pt x="2906579" y="708587"/>
                  <a:pt x="3541693" y="1341768"/>
                  <a:pt x="3541693" y="2124518"/>
                </a:cubicBezTo>
                <a:cubicBezTo>
                  <a:pt x="3541693" y="2908515"/>
                  <a:pt x="2906579" y="3541696"/>
                  <a:pt x="2124517" y="3541696"/>
                </a:cubicBezTo>
                <a:cubicBezTo>
                  <a:pt x="1342453" y="3541696"/>
                  <a:pt x="708584" y="2908515"/>
                  <a:pt x="708584" y="2124518"/>
                </a:cubicBezTo>
                <a:cubicBezTo>
                  <a:pt x="708584" y="1341768"/>
                  <a:pt x="1342453" y="708587"/>
                  <a:pt x="2124517" y="708587"/>
                </a:cubicBezTo>
                <a:close/>
                <a:moveTo>
                  <a:pt x="2124521" y="355125"/>
                </a:moveTo>
                <a:cubicBezTo>
                  <a:pt x="1146943" y="355125"/>
                  <a:pt x="353672" y="1146369"/>
                  <a:pt x="353672" y="2124520"/>
                </a:cubicBezTo>
                <a:cubicBezTo>
                  <a:pt x="353672" y="3103918"/>
                  <a:pt x="1146943" y="3896407"/>
                  <a:pt x="2124521" y="3896407"/>
                </a:cubicBezTo>
                <a:cubicBezTo>
                  <a:pt x="3103345" y="3896407"/>
                  <a:pt x="3895371" y="3103918"/>
                  <a:pt x="3895371" y="2124520"/>
                </a:cubicBezTo>
                <a:cubicBezTo>
                  <a:pt x="3895371" y="1146369"/>
                  <a:pt x="3103345" y="355125"/>
                  <a:pt x="2124521" y="355125"/>
                </a:cubicBezTo>
                <a:close/>
                <a:moveTo>
                  <a:pt x="2124521" y="0"/>
                </a:moveTo>
                <a:cubicBezTo>
                  <a:pt x="3298861" y="0"/>
                  <a:pt x="4250287" y="950738"/>
                  <a:pt x="4250287" y="2124520"/>
                </a:cubicBezTo>
                <a:cubicBezTo>
                  <a:pt x="4250287" y="3298302"/>
                  <a:pt x="3298861" y="4250286"/>
                  <a:pt x="2124521" y="4250286"/>
                </a:cubicBezTo>
                <a:cubicBezTo>
                  <a:pt x="951427" y="4250286"/>
                  <a:pt x="0" y="3298302"/>
                  <a:pt x="0" y="2124520"/>
                </a:cubicBezTo>
                <a:cubicBezTo>
                  <a:pt x="0" y="950738"/>
                  <a:pt x="951427" y="0"/>
                  <a:pt x="212452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7" name="Freeform 89">
            <a:extLst>
              <a:ext uri="{FF2B5EF4-FFF2-40B4-BE49-F238E27FC236}">
                <a16:creationId xmlns:a16="http://schemas.microsoft.com/office/drawing/2014/main" id="{934BC030-6610-134F-916D-FDC8564309D8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9784693" y="2740472"/>
            <a:ext cx="392631" cy="392631"/>
          </a:xfrm>
          <a:custGeom>
            <a:avLst/>
            <a:gdLst>
              <a:gd name="T0" fmla="*/ 461 w 462"/>
              <a:gd name="T1" fmla="*/ 231 h 463"/>
              <a:gd name="T2" fmla="*/ 461 w 462"/>
              <a:gd name="T3" fmla="*/ 231 h 463"/>
              <a:gd name="T4" fmla="*/ 230 w 462"/>
              <a:gd name="T5" fmla="*/ 462 h 463"/>
              <a:gd name="T6" fmla="*/ 230 w 462"/>
              <a:gd name="T7" fmla="*/ 462 h 463"/>
              <a:gd name="T8" fmla="*/ 0 w 462"/>
              <a:gd name="T9" fmla="*/ 231 h 463"/>
              <a:gd name="T10" fmla="*/ 0 w 462"/>
              <a:gd name="T11" fmla="*/ 231 h 463"/>
              <a:gd name="T12" fmla="*/ 230 w 462"/>
              <a:gd name="T13" fmla="*/ 0 h 463"/>
              <a:gd name="T14" fmla="*/ 230 w 462"/>
              <a:gd name="T15" fmla="*/ 0 h 463"/>
              <a:gd name="T16" fmla="*/ 461 w 462"/>
              <a:gd name="T17" fmla="*/ 231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2" h="463">
                <a:moveTo>
                  <a:pt x="461" y="231"/>
                </a:moveTo>
                <a:lnTo>
                  <a:pt x="461" y="231"/>
                </a:lnTo>
                <a:cubicBezTo>
                  <a:pt x="461" y="359"/>
                  <a:pt x="358" y="462"/>
                  <a:pt x="230" y="462"/>
                </a:cubicBezTo>
                <a:lnTo>
                  <a:pt x="230" y="462"/>
                </a:lnTo>
                <a:cubicBezTo>
                  <a:pt x="103" y="462"/>
                  <a:pt x="0" y="359"/>
                  <a:pt x="0" y="231"/>
                </a:cubicBezTo>
                <a:lnTo>
                  <a:pt x="0" y="231"/>
                </a:lnTo>
                <a:cubicBezTo>
                  <a:pt x="0" y="104"/>
                  <a:pt x="103" y="0"/>
                  <a:pt x="230" y="0"/>
                </a:cubicBezTo>
                <a:lnTo>
                  <a:pt x="230" y="0"/>
                </a:lnTo>
                <a:cubicBezTo>
                  <a:pt x="358" y="0"/>
                  <a:pt x="461" y="104"/>
                  <a:pt x="461" y="231"/>
                </a:cubicBezTo>
              </a:path>
            </a:pathLst>
          </a:custGeom>
          <a:solidFill>
            <a:srgbClr val="111340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8" name="Freeform 90">
            <a:extLst>
              <a:ext uri="{FF2B5EF4-FFF2-40B4-BE49-F238E27FC236}">
                <a16:creationId xmlns:a16="http://schemas.microsoft.com/office/drawing/2014/main" id="{52BD3E12-F901-FA49-A1B8-2B05CD1F0EE9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8057118" y="1929036"/>
            <a:ext cx="1951932" cy="1035794"/>
          </a:xfrm>
          <a:custGeom>
            <a:avLst/>
            <a:gdLst>
              <a:gd name="T0" fmla="*/ 2240 w 2301"/>
              <a:gd name="T1" fmla="*/ 1209 h 1220"/>
              <a:gd name="T2" fmla="*/ 25 w 2301"/>
              <a:gd name="T3" fmla="*/ 76 h 1220"/>
              <a:gd name="T4" fmla="*/ 25 w 2301"/>
              <a:gd name="T5" fmla="*/ 76 h 1220"/>
              <a:gd name="T6" fmla="*/ 9 w 2301"/>
              <a:gd name="T7" fmla="*/ 26 h 1220"/>
              <a:gd name="T8" fmla="*/ 9 w 2301"/>
              <a:gd name="T9" fmla="*/ 26 h 1220"/>
              <a:gd name="T10" fmla="*/ 59 w 2301"/>
              <a:gd name="T11" fmla="*/ 10 h 1220"/>
              <a:gd name="T12" fmla="*/ 2274 w 2301"/>
              <a:gd name="T13" fmla="*/ 1143 h 1220"/>
              <a:gd name="T14" fmla="*/ 2274 w 2301"/>
              <a:gd name="T15" fmla="*/ 1143 h 1220"/>
              <a:gd name="T16" fmla="*/ 2290 w 2301"/>
              <a:gd name="T17" fmla="*/ 1193 h 1220"/>
              <a:gd name="T18" fmla="*/ 2290 w 2301"/>
              <a:gd name="T19" fmla="*/ 1193 h 1220"/>
              <a:gd name="T20" fmla="*/ 2240 w 2301"/>
              <a:gd name="T21" fmla="*/ 1209 h 1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01" h="1220">
                <a:moveTo>
                  <a:pt x="2240" y="1209"/>
                </a:moveTo>
                <a:lnTo>
                  <a:pt x="25" y="76"/>
                </a:lnTo>
                <a:lnTo>
                  <a:pt x="25" y="76"/>
                </a:lnTo>
                <a:cubicBezTo>
                  <a:pt x="7" y="66"/>
                  <a:pt x="0" y="44"/>
                  <a:pt x="9" y="26"/>
                </a:cubicBezTo>
                <a:lnTo>
                  <a:pt x="9" y="26"/>
                </a:lnTo>
                <a:cubicBezTo>
                  <a:pt x="18" y="8"/>
                  <a:pt x="41" y="0"/>
                  <a:pt x="59" y="10"/>
                </a:cubicBezTo>
                <a:lnTo>
                  <a:pt x="2274" y="1143"/>
                </a:lnTo>
                <a:lnTo>
                  <a:pt x="2274" y="1143"/>
                </a:lnTo>
                <a:cubicBezTo>
                  <a:pt x="2292" y="1153"/>
                  <a:pt x="2300" y="1175"/>
                  <a:pt x="2290" y="1193"/>
                </a:cubicBezTo>
                <a:lnTo>
                  <a:pt x="2290" y="1193"/>
                </a:lnTo>
                <a:cubicBezTo>
                  <a:pt x="2281" y="1212"/>
                  <a:pt x="2259" y="1219"/>
                  <a:pt x="2240" y="1209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4DBA1E0-B6DE-A24E-B744-493DB4B6848B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897596" y="1731237"/>
            <a:ext cx="630681" cy="553034"/>
          </a:xfrm>
          <a:custGeom>
            <a:avLst/>
            <a:gdLst>
              <a:gd name="connsiteX0" fmla="*/ 0 w 926446"/>
              <a:gd name="connsiteY0" fmla="*/ 192251 h 812386"/>
              <a:gd name="connsiteX1" fmla="*/ 576610 w 926446"/>
              <a:gd name="connsiteY1" fmla="*/ 489197 h 812386"/>
              <a:gd name="connsiteX2" fmla="*/ 651172 w 926446"/>
              <a:gd name="connsiteY2" fmla="*/ 812234 h 812386"/>
              <a:gd name="connsiteX3" fmla="*/ 461040 w 926446"/>
              <a:gd name="connsiteY3" fmla="*/ 699171 h 812386"/>
              <a:gd name="connsiteX4" fmla="*/ 197588 w 926446"/>
              <a:gd name="connsiteY4" fmla="*/ 387316 h 812386"/>
              <a:gd name="connsiteX5" fmla="*/ 218714 w 926446"/>
              <a:gd name="connsiteY5" fmla="*/ 560016 h 812386"/>
              <a:gd name="connsiteX6" fmla="*/ 69590 w 926446"/>
              <a:gd name="connsiteY6" fmla="*/ 476772 h 812386"/>
              <a:gd name="connsiteX7" fmla="*/ 311928 w 926446"/>
              <a:gd name="connsiteY7" fmla="*/ 0 h 812386"/>
              <a:gd name="connsiteX8" fmla="*/ 466772 w 926446"/>
              <a:gd name="connsiteY8" fmla="*/ 72097 h 812386"/>
              <a:gd name="connsiteX9" fmla="*/ 313176 w 926446"/>
              <a:gd name="connsiteY9" fmla="*/ 156624 h 812386"/>
              <a:gd name="connsiteX10" fmla="*/ 722764 w 926446"/>
              <a:gd name="connsiteY10" fmla="*/ 186457 h 812386"/>
              <a:gd name="connsiteX11" fmla="*/ 926310 w 926446"/>
              <a:gd name="connsiteY11" fmla="*/ 275957 h 812386"/>
              <a:gd name="connsiteX12" fmla="*/ 619118 w 926446"/>
              <a:gd name="connsiteY12" fmla="*/ 405234 h 812386"/>
              <a:gd name="connsiteX13" fmla="*/ 38452 w 926446"/>
              <a:gd name="connsiteY13" fmla="*/ 109388 h 81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6446" h="812386">
                <a:moveTo>
                  <a:pt x="0" y="192251"/>
                </a:moveTo>
                <a:lnTo>
                  <a:pt x="576610" y="489197"/>
                </a:lnTo>
                <a:cubicBezTo>
                  <a:pt x="581582" y="509076"/>
                  <a:pt x="648688" y="806021"/>
                  <a:pt x="651172" y="812234"/>
                </a:cubicBezTo>
                <a:cubicBezTo>
                  <a:pt x="652416" y="817204"/>
                  <a:pt x="461040" y="699171"/>
                  <a:pt x="461040" y="699171"/>
                </a:cubicBezTo>
                <a:lnTo>
                  <a:pt x="197588" y="387316"/>
                </a:lnTo>
                <a:lnTo>
                  <a:pt x="218714" y="560016"/>
                </a:lnTo>
                <a:lnTo>
                  <a:pt x="69590" y="476772"/>
                </a:lnTo>
                <a:close/>
                <a:moveTo>
                  <a:pt x="311928" y="0"/>
                </a:moveTo>
                <a:lnTo>
                  <a:pt x="466772" y="72097"/>
                </a:lnTo>
                <a:lnTo>
                  <a:pt x="313176" y="156624"/>
                </a:lnTo>
                <a:lnTo>
                  <a:pt x="722764" y="186457"/>
                </a:lnTo>
                <a:cubicBezTo>
                  <a:pt x="722764" y="186457"/>
                  <a:pt x="932554" y="274714"/>
                  <a:pt x="926310" y="275957"/>
                </a:cubicBezTo>
                <a:cubicBezTo>
                  <a:pt x="921314" y="277200"/>
                  <a:pt x="639098" y="396533"/>
                  <a:pt x="619118" y="405234"/>
                </a:cubicBezTo>
                <a:lnTo>
                  <a:pt x="38452" y="1093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5DB92-0C2B-E14E-A2F5-612D814E3565}"/>
              </a:ext>
            </a:extLst>
          </p:cNvPr>
          <p:cNvSpPr/>
          <p:nvPr/>
        </p:nvSpPr>
        <p:spPr>
          <a:xfrm>
            <a:off x="1251871" y="2398187"/>
            <a:ext cx="1077205" cy="1077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B98FBAF-9039-E04D-B541-775404EA5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474" y="2631964"/>
            <a:ext cx="573998" cy="609650"/>
          </a:xfrm>
          <a:custGeom>
            <a:avLst/>
            <a:gdLst>
              <a:gd name="connsiteX0" fmla="*/ 417909 w 517518"/>
              <a:gd name="connsiteY0" fmla="*/ 442913 h 549662"/>
              <a:gd name="connsiteX1" fmla="*/ 424656 w 517518"/>
              <a:gd name="connsiteY1" fmla="*/ 450247 h 549662"/>
              <a:gd name="connsiteX2" fmla="*/ 424656 w 517518"/>
              <a:gd name="connsiteY2" fmla="*/ 542328 h 549662"/>
              <a:gd name="connsiteX3" fmla="*/ 417909 w 517518"/>
              <a:gd name="connsiteY3" fmla="*/ 549662 h 549662"/>
              <a:gd name="connsiteX4" fmla="*/ 410765 w 517518"/>
              <a:gd name="connsiteY4" fmla="*/ 542328 h 549662"/>
              <a:gd name="connsiteX5" fmla="*/ 410765 w 517518"/>
              <a:gd name="connsiteY5" fmla="*/ 450247 h 549662"/>
              <a:gd name="connsiteX6" fmla="*/ 417909 w 517518"/>
              <a:gd name="connsiteY6" fmla="*/ 442913 h 549662"/>
              <a:gd name="connsiteX7" fmla="*/ 98225 w 517518"/>
              <a:gd name="connsiteY7" fmla="*/ 442913 h 549662"/>
              <a:gd name="connsiteX8" fmla="*/ 104972 w 517518"/>
              <a:gd name="connsiteY8" fmla="*/ 450247 h 549662"/>
              <a:gd name="connsiteX9" fmla="*/ 104972 w 517518"/>
              <a:gd name="connsiteY9" fmla="*/ 542328 h 549662"/>
              <a:gd name="connsiteX10" fmla="*/ 98225 w 517518"/>
              <a:gd name="connsiteY10" fmla="*/ 549662 h 549662"/>
              <a:gd name="connsiteX11" fmla="*/ 91081 w 517518"/>
              <a:gd name="connsiteY11" fmla="*/ 542328 h 549662"/>
              <a:gd name="connsiteX12" fmla="*/ 91081 w 517518"/>
              <a:gd name="connsiteY12" fmla="*/ 450247 h 549662"/>
              <a:gd name="connsiteX13" fmla="*/ 98225 w 517518"/>
              <a:gd name="connsiteY13" fmla="*/ 442913 h 549662"/>
              <a:gd name="connsiteX14" fmla="*/ 226541 w 517518"/>
              <a:gd name="connsiteY14" fmla="*/ 365372 h 549662"/>
              <a:gd name="connsiteX15" fmla="*/ 231404 w 517518"/>
              <a:gd name="connsiteY15" fmla="*/ 373852 h 549662"/>
              <a:gd name="connsiteX16" fmla="*/ 235051 w 517518"/>
              <a:gd name="connsiteY16" fmla="*/ 381523 h 549662"/>
              <a:gd name="connsiteX17" fmla="*/ 282467 w 517518"/>
              <a:gd name="connsiteY17" fmla="*/ 381523 h 549662"/>
              <a:gd name="connsiteX18" fmla="*/ 286114 w 517518"/>
              <a:gd name="connsiteY18" fmla="*/ 373852 h 549662"/>
              <a:gd name="connsiteX19" fmla="*/ 290977 w 517518"/>
              <a:gd name="connsiteY19" fmla="*/ 365372 h 549662"/>
              <a:gd name="connsiteX20" fmla="*/ 196957 w 517518"/>
              <a:gd name="connsiteY20" fmla="*/ 287040 h 549662"/>
              <a:gd name="connsiteX21" fmla="*/ 159267 w 517518"/>
              <a:gd name="connsiteY21" fmla="*/ 299557 h 549662"/>
              <a:gd name="connsiteX22" fmla="*/ 159267 w 517518"/>
              <a:gd name="connsiteY22" fmla="*/ 348414 h 549662"/>
              <a:gd name="connsiteX23" fmla="*/ 162509 w 517518"/>
              <a:gd name="connsiteY23" fmla="*/ 350836 h 549662"/>
              <a:gd name="connsiteX24" fmla="*/ 244777 w 517518"/>
              <a:gd name="connsiteY24" fmla="*/ 350836 h 549662"/>
              <a:gd name="connsiteX25" fmla="*/ 233025 w 517518"/>
              <a:gd name="connsiteY25" fmla="*/ 333878 h 549662"/>
              <a:gd name="connsiteX26" fmla="*/ 200604 w 517518"/>
              <a:gd name="connsiteY26" fmla="*/ 288251 h 549662"/>
              <a:gd name="connsiteX27" fmla="*/ 196957 w 517518"/>
              <a:gd name="connsiteY27" fmla="*/ 287040 h 549662"/>
              <a:gd name="connsiteX28" fmla="*/ 322182 w 517518"/>
              <a:gd name="connsiteY28" fmla="*/ 285424 h 549662"/>
              <a:gd name="connsiteX29" fmla="*/ 319751 w 517518"/>
              <a:gd name="connsiteY29" fmla="*/ 286636 h 549662"/>
              <a:gd name="connsiteX30" fmla="*/ 273146 w 517518"/>
              <a:gd name="connsiteY30" fmla="*/ 350836 h 549662"/>
              <a:gd name="connsiteX31" fmla="*/ 355414 w 517518"/>
              <a:gd name="connsiteY31" fmla="*/ 350836 h 549662"/>
              <a:gd name="connsiteX32" fmla="*/ 358250 w 517518"/>
              <a:gd name="connsiteY32" fmla="*/ 348414 h 549662"/>
              <a:gd name="connsiteX33" fmla="*/ 358250 w 517518"/>
              <a:gd name="connsiteY33" fmla="*/ 298345 h 549662"/>
              <a:gd name="connsiteX34" fmla="*/ 325830 w 517518"/>
              <a:gd name="connsiteY34" fmla="*/ 270485 h 549662"/>
              <a:gd name="connsiteX35" fmla="*/ 327045 w 517518"/>
              <a:gd name="connsiteY35" fmla="*/ 271292 h 549662"/>
              <a:gd name="connsiteX36" fmla="*/ 495228 w 517518"/>
              <a:gd name="connsiteY36" fmla="*/ 333474 h 549662"/>
              <a:gd name="connsiteX37" fmla="*/ 517518 w 517518"/>
              <a:gd name="connsiteY37" fmla="*/ 363353 h 549662"/>
              <a:gd name="connsiteX38" fmla="*/ 517518 w 517518"/>
              <a:gd name="connsiteY38" fmla="*/ 540611 h 549662"/>
              <a:gd name="connsiteX39" fmla="*/ 510223 w 517518"/>
              <a:gd name="connsiteY39" fmla="*/ 547879 h 549662"/>
              <a:gd name="connsiteX40" fmla="*/ 502928 w 517518"/>
              <a:gd name="connsiteY40" fmla="*/ 540611 h 549662"/>
              <a:gd name="connsiteX41" fmla="*/ 502928 w 517518"/>
              <a:gd name="connsiteY41" fmla="*/ 363353 h 549662"/>
              <a:gd name="connsiteX42" fmla="*/ 489555 w 517518"/>
              <a:gd name="connsiteY42" fmla="*/ 346395 h 549662"/>
              <a:gd name="connsiteX43" fmla="*/ 372840 w 517518"/>
              <a:gd name="connsiteY43" fmla="*/ 302787 h 549662"/>
              <a:gd name="connsiteX44" fmla="*/ 372840 w 517518"/>
              <a:gd name="connsiteY44" fmla="*/ 348414 h 549662"/>
              <a:gd name="connsiteX45" fmla="*/ 355414 w 517518"/>
              <a:gd name="connsiteY45" fmla="*/ 365372 h 549662"/>
              <a:gd name="connsiteX46" fmla="*/ 307593 w 517518"/>
              <a:gd name="connsiteY46" fmla="*/ 365372 h 549662"/>
              <a:gd name="connsiteX47" fmla="*/ 298677 w 517518"/>
              <a:gd name="connsiteY47" fmla="*/ 380716 h 549662"/>
              <a:gd name="connsiteX48" fmla="*/ 294624 w 517518"/>
              <a:gd name="connsiteY48" fmla="*/ 400097 h 549662"/>
              <a:gd name="connsiteX49" fmla="*/ 311645 w 517518"/>
              <a:gd name="connsiteY49" fmla="*/ 539400 h 549662"/>
              <a:gd name="connsiteX50" fmla="*/ 305567 w 517518"/>
              <a:gd name="connsiteY50" fmla="*/ 547879 h 549662"/>
              <a:gd name="connsiteX51" fmla="*/ 304351 w 517518"/>
              <a:gd name="connsiteY51" fmla="*/ 547879 h 549662"/>
              <a:gd name="connsiteX52" fmla="*/ 297461 w 517518"/>
              <a:gd name="connsiteY52" fmla="*/ 541419 h 549662"/>
              <a:gd name="connsiteX53" fmla="*/ 280440 w 517518"/>
              <a:gd name="connsiteY53" fmla="*/ 401712 h 549662"/>
              <a:gd name="connsiteX54" fmla="*/ 280035 w 517518"/>
              <a:gd name="connsiteY54" fmla="*/ 395655 h 549662"/>
              <a:gd name="connsiteX55" fmla="*/ 237483 w 517518"/>
              <a:gd name="connsiteY55" fmla="*/ 395655 h 549662"/>
              <a:gd name="connsiteX56" fmla="*/ 237077 w 517518"/>
              <a:gd name="connsiteY56" fmla="*/ 401712 h 549662"/>
              <a:gd name="connsiteX57" fmla="*/ 220462 w 517518"/>
              <a:gd name="connsiteY57" fmla="*/ 541419 h 549662"/>
              <a:gd name="connsiteX58" fmla="*/ 212357 w 517518"/>
              <a:gd name="connsiteY58" fmla="*/ 547879 h 549662"/>
              <a:gd name="connsiteX59" fmla="*/ 205872 w 517518"/>
              <a:gd name="connsiteY59" fmla="*/ 539400 h 549662"/>
              <a:gd name="connsiteX60" fmla="*/ 222893 w 517518"/>
              <a:gd name="connsiteY60" fmla="*/ 400097 h 549662"/>
              <a:gd name="connsiteX61" fmla="*/ 219246 w 517518"/>
              <a:gd name="connsiteY61" fmla="*/ 380716 h 549662"/>
              <a:gd name="connsiteX62" fmla="*/ 209925 w 517518"/>
              <a:gd name="connsiteY62" fmla="*/ 365372 h 549662"/>
              <a:gd name="connsiteX63" fmla="*/ 162509 w 517518"/>
              <a:gd name="connsiteY63" fmla="*/ 365372 h 549662"/>
              <a:gd name="connsiteX64" fmla="*/ 145083 w 517518"/>
              <a:gd name="connsiteY64" fmla="*/ 348414 h 549662"/>
              <a:gd name="connsiteX65" fmla="*/ 145083 w 517518"/>
              <a:gd name="connsiteY65" fmla="*/ 303594 h 549662"/>
              <a:gd name="connsiteX66" fmla="*/ 27963 w 517518"/>
              <a:gd name="connsiteY66" fmla="*/ 346395 h 549662"/>
              <a:gd name="connsiteX67" fmla="*/ 14589 w 517518"/>
              <a:gd name="connsiteY67" fmla="*/ 365776 h 549662"/>
              <a:gd name="connsiteX68" fmla="*/ 14589 w 517518"/>
              <a:gd name="connsiteY68" fmla="*/ 540611 h 549662"/>
              <a:gd name="connsiteX69" fmla="*/ 7295 w 517518"/>
              <a:gd name="connsiteY69" fmla="*/ 547879 h 549662"/>
              <a:gd name="connsiteX70" fmla="*/ 0 w 517518"/>
              <a:gd name="connsiteY70" fmla="*/ 540611 h 549662"/>
              <a:gd name="connsiteX71" fmla="*/ 0 w 517518"/>
              <a:gd name="connsiteY71" fmla="*/ 365776 h 549662"/>
              <a:gd name="connsiteX72" fmla="*/ 23100 w 517518"/>
              <a:gd name="connsiteY72" fmla="*/ 332666 h 549662"/>
              <a:gd name="connsiteX73" fmla="*/ 193715 w 517518"/>
              <a:gd name="connsiteY73" fmla="*/ 271292 h 549662"/>
              <a:gd name="connsiteX74" fmla="*/ 211141 w 517518"/>
              <a:gd name="connsiteY74" fmla="*/ 278560 h 549662"/>
              <a:gd name="connsiteX75" fmla="*/ 244777 w 517518"/>
              <a:gd name="connsiteY75" fmla="*/ 326206 h 549662"/>
              <a:gd name="connsiteX76" fmla="*/ 256935 w 517518"/>
              <a:gd name="connsiteY76" fmla="*/ 342761 h 549662"/>
              <a:gd name="connsiteX77" fmla="*/ 258962 w 517518"/>
              <a:gd name="connsiteY77" fmla="*/ 343972 h 549662"/>
              <a:gd name="connsiteX78" fmla="*/ 260583 w 517518"/>
              <a:gd name="connsiteY78" fmla="*/ 343165 h 549662"/>
              <a:gd name="connsiteX79" fmla="*/ 307998 w 517518"/>
              <a:gd name="connsiteY79" fmla="*/ 278560 h 549662"/>
              <a:gd name="connsiteX80" fmla="*/ 309619 w 517518"/>
              <a:gd name="connsiteY80" fmla="*/ 276541 h 549662"/>
              <a:gd name="connsiteX81" fmla="*/ 325830 w 517518"/>
              <a:gd name="connsiteY81" fmla="*/ 270485 h 549662"/>
              <a:gd name="connsiteX82" fmla="*/ 258959 w 517518"/>
              <a:gd name="connsiteY82" fmla="*/ 91369 h 549662"/>
              <a:gd name="connsiteX83" fmla="*/ 212810 w 517518"/>
              <a:gd name="connsiteY83" fmla="*/ 137113 h 549662"/>
              <a:gd name="connsiteX84" fmla="*/ 258959 w 517518"/>
              <a:gd name="connsiteY84" fmla="*/ 183262 h 549662"/>
              <a:gd name="connsiteX85" fmla="*/ 305108 w 517518"/>
              <a:gd name="connsiteY85" fmla="*/ 137113 h 549662"/>
              <a:gd name="connsiteX86" fmla="*/ 258959 w 517518"/>
              <a:gd name="connsiteY86" fmla="*/ 91369 h 549662"/>
              <a:gd name="connsiteX87" fmla="*/ 258959 w 517518"/>
              <a:gd name="connsiteY87" fmla="*/ 76796 h 549662"/>
              <a:gd name="connsiteX88" fmla="*/ 319276 w 517518"/>
              <a:gd name="connsiteY88" fmla="*/ 137113 h 549662"/>
              <a:gd name="connsiteX89" fmla="*/ 258959 w 517518"/>
              <a:gd name="connsiteY89" fmla="*/ 197835 h 549662"/>
              <a:gd name="connsiteX90" fmla="*/ 198237 w 517518"/>
              <a:gd name="connsiteY90" fmla="*/ 137113 h 549662"/>
              <a:gd name="connsiteX91" fmla="*/ 258959 w 517518"/>
              <a:gd name="connsiteY91" fmla="*/ 76796 h 549662"/>
              <a:gd name="connsiteX92" fmla="*/ 248041 w 517518"/>
              <a:gd name="connsiteY92" fmla="*/ 14156 h 549662"/>
              <a:gd name="connsiteX93" fmla="*/ 247233 w 517518"/>
              <a:gd name="connsiteY93" fmla="*/ 15370 h 549662"/>
              <a:gd name="connsiteX94" fmla="*/ 247233 w 517518"/>
              <a:gd name="connsiteY94" fmla="*/ 25886 h 549662"/>
              <a:gd name="connsiteX95" fmla="*/ 235503 w 517518"/>
              <a:gd name="connsiteY95" fmla="*/ 40446 h 549662"/>
              <a:gd name="connsiteX96" fmla="*/ 207191 w 517518"/>
              <a:gd name="connsiteY96" fmla="*/ 52176 h 549662"/>
              <a:gd name="connsiteX97" fmla="*/ 188181 w 517518"/>
              <a:gd name="connsiteY97" fmla="*/ 50153 h 549662"/>
              <a:gd name="connsiteX98" fmla="*/ 180900 w 517518"/>
              <a:gd name="connsiteY98" fmla="*/ 42873 h 549662"/>
              <a:gd name="connsiteX99" fmla="*/ 179282 w 517518"/>
              <a:gd name="connsiteY99" fmla="*/ 42873 h 549662"/>
              <a:gd name="connsiteX100" fmla="*/ 163913 w 517518"/>
              <a:gd name="connsiteY100" fmla="*/ 58243 h 549662"/>
              <a:gd name="connsiteX101" fmla="*/ 163913 w 517518"/>
              <a:gd name="connsiteY101" fmla="*/ 59456 h 549662"/>
              <a:gd name="connsiteX102" fmla="*/ 172002 w 517518"/>
              <a:gd name="connsiteY102" fmla="*/ 67141 h 549662"/>
              <a:gd name="connsiteX103" fmla="*/ 174024 w 517518"/>
              <a:gd name="connsiteY103" fmla="*/ 85747 h 549662"/>
              <a:gd name="connsiteX104" fmla="*/ 162699 w 517518"/>
              <a:gd name="connsiteY104" fmla="*/ 114059 h 549662"/>
              <a:gd name="connsiteX105" fmla="*/ 147734 w 517518"/>
              <a:gd name="connsiteY105" fmla="*/ 125789 h 549662"/>
              <a:gd name="connsiteX106" fmla="*/ 136814 w 517518"/>
              <a:gd name="connsiteY106" fmla="*/ 125789 h 549662"/>
              <a:gd name="connsiteX107" fmla="*/ 136005 w 517518"/>
              <a:gd name="connsiteY107" fmla="*/ 126598 h 549662"/>
              <a:gd name="connsiteX108" fmla="*/ 136005 w 517518"/>
              <a:gd name="connsiteY108" fmla="*/ 148439 h 549662"/>
              <a:gd name="connsiteX109" fmla="*/ 136814 w 517518"/>
              <a:gd name="connsiteY109" fmla="*/ 149248 h 549662"/>
              <a:gd name="connsiteX110" fmla="*/ 148139 w 517518"/>
              <a:gd name="connsiteY110" fmla="*/ 149248 h 549662"/>
              <a:gd name="connsiteX111" fmla="*/ 162699 w 517518"/>
              <a:gd name="connsiteY111" fmla="*/ 160573 h 549662"/>
              <a:gd name="connsiteX112" fmla="*/ 174429 w 517518"/>
              <a:gd name="connsiteY112" fmla="*/ 188481 h 549662"/>
              <a:gd name="connsiteX113" fmla="*/ 172002 w 517518"/>
              <a:gd name="connsiteY113" fmla="*/ 207086 h 549662"/>
              <a:gd name="connsiteX114" fmla="*/ 163913 w 517518"/>
              <a:gd name="connsiteY114" fmla="*/ 215175 h 549662"/>
              <a:gd name="connsiteX115" fmla="*/ 163913 w 517518"/>
              <a:gd name="connsiteY115" fmla="*/ 216793 h 549662"/>
              <a:gd name="connsiteX116" fmla="*/ 179282 w 517518"/>
              <a:gd name="connsiteY116" fmla="*/ 232163 h 549662"/>
              <a:gd name="connsiteX117" fmla="*/ 180900 w 517518"/>
              <a:gd name="connsiteY117" fmla="*/ 232163 h 549662"/>
              <a:gd name="connsiteX118" fmla="*/ 189394 w 517518"/>
              <a:gd name="connsiteY118" fmla="*/ 223669 h 549662"/>
              <a:gd name="connsiteX119" fmla="*/ 199910 w 517518"/>
              <a:gd name="connsiteY119" fmla="*/ 218816 h 549662"/>
              <a:gd name="connsiteX120" fmla="*/ 207999 w 517518"/>
              <a:gd name="connsiteY120" fmla="*/ 221242 h 549662"/>
              <a:gd name="connsiteX121" fmla="*/ 235503 w 517518"/>
              <a:gd name="connsiteY121" fmla="*/ 232567 h 549662"/>
              <a:gd name="connsiteX122" fmla="*/ 247233 w 517518"/>
              <a:gd name="connsiteY122" fmla="*/ 247533 h 549662"/>
              <a:gd name="connsiteX123" fmla="*/ 247233 w 517518"/>
              <a:gd name="connsiteY123" fmla="*/ 259666 h 549662"/>
              <a:gd name="connsiteX124" fmla="*/ 248041 w 517518"/>
              <a:gd name="connsiteY124" fmla="*/ 260475 h 549662"/>
              <a:gd name="connsiteX125" fmla="*/ 269883 w 517518"/>
              <a:gd name="connsiteY125" fmla="*/ 260475 h 549662"/>
              <a:gd name="connsiteX126" fmla="*/ 270691 w 517518"/>
              <a:gd name="connsiteY126" fmla="*/ 259666 h 549662"/>
              <a:gd name="connsiteX127" fmla="*/ 270691 w 517518"/>
              <a:gd name="connsiteY127" fmla="*/ 247533 h 549662"/>
              <a:gd name="connsiteX128" fmla="*/ 282421 w 517518"/>
              <a:gd name="connsiteY128" fmla="*/ 232567 h 549662"/>
              <a:gd name="connsiteX129" fmla="*/ 309925 w 517518"/>
              <a:gd name="connsiteY129" fmla="*/ 221242 h 549662"/>
              <a:gd name="connsiteX130" fmla="*/ 328126 w 517518"/>
              <a:gd name="connsiteY130" fmla="*/ 223669 h 549662"/>
              <a:gd name="connsiteX131" fmla="*/ 336619 w 517518"/>
              <a:gd name="connsiteY131" fmla="*/ 232163 h 549662"/>
              <a:gd name="connsiteX132" fmla="*/ 338237 w 517518"/>
              <a:gd name="connsiteY132" fmla="*/ 232163 h 549662"/>
              <a:gd name="connsiteX133" fmla="*/ 353607 w 517518"/>
              <a:gd name="connsiteY133" fmla="*/ 216793 h 549662"/>
              <a:gd name="connsiteX134" fmla="*/ 353607 w 517518"/>
              <a:gd name="connsiteY134" fmla="*/ 215175 h 549662"/>
              <a:gd name="connsiteX135" fmla="*/ 345113 w 517518"/>
              <a:gd name="connsiteY135" fmla="*/ 207086 h 549662"/>
              <a:gd name="connsiteX136" fmla="*/ 342686 w 517518"/>
              <a:gd name="connsiteY136" fmla="*/ 188481 h 549662"/>
              <a:gd name="connsiteX137" fmla="*/ 354820 w 517518"/>
              <a:gd name="connsiteY137" fmla="*/ 160573 h 549662"/>
              <a:gd name="connsiteX138" fmla="*/ 369381 w 517518"/>
              <a:gd name="connsiteY138" fmla="*/ 149248 h 549662"/>
              <a:gd name="connsiteX139" fmla="*/ 381110 w 517518"/>
              <a:gd name="connsiteY139" fmla="*/ 149248 h 549662"/>
              <a:gd name="connsiteX140" fmla="*/ 381919 w 517518"/>
              <a:gd name="connsiteY140" fmla="*/ 148439 h 549662"/>
              <a:gd name="connsiteX141" fmla="*/ 381919 w 517518"/>
              <a:gd name="connsiteY141" fmla="*/ 126598 h 549662"/>
              <a:gd name="connsiteX142" fmla="*/ 381110 w 517518"/>
              <a:gd name="connsiteY142" fmla="*/ 125789 h 549662"/>
              <a:gd name="connsiteX143" fmla="*/ 369785 w 517518"/>
              <a:gd name="connsiteY143" fmla="*/ 125789 h 549662"/>
              <a:gd name="connsiteX144" fmla="*/ 354820 w 517518"/>
              <a:gd name="connsiteY144" fmla="*/ 114059 h 549662"/>
              <a:gd name="connsiteX145" fmla="*/ 343495 w 517518"/>
              <a:gd name="connsiteY145" fmla="*/ 85747 h 549662"/>
              <a:gd name="connsiteX146" fmla="*/ 345922 w 517518"/>
              <a:gd name="connsiteY146" fmla="*/ 67141 h 549662"/>
              <a:gd name="connsiteX147" fmla="*/ 353607 w 517518"/>
              <a:gd name="connsiteY147" fmla="*/ 59456 h 549662"/>
              <a:gd name="connsiteX148" fmla="*/ 353607 w 517518"/>
              <a:gd name="connsiteY148" fmla="*/ 58243 h 549662"/>
              <a:gd name="connsiteX149" fmla="*/ 338237 w 517518"/>
              <a:gd name="connsiteY149" fmla="*/ 42873 h 549662"/>
              <a:gd name="connsiteX150" fmla="*/ 336619 w 517518"/>
              <a:gd name="connsiteY150" fmla="*/ 42873 h 549662"/>
              <a:gd name="connsiteX151" fmla="*/ 329339 w 517518"/>
              <a:gd name="connsiteY151" fmla="*/ 50153 h 549662"/>
              <a:gd name="connsiteX152" fmla="*/ 310734 w 517518"/>
              <a:gd name="connsiteY152" fmla="*/ 52176 h 549662"/>
              <a:gd name="connsiteX153" fmla="*/ 282421 w 517518"/>
              <a:gd name="connsiteY153" fmla="*/ 40446 h 549662"/>
              <a:gd name="connsiteX154" fmla="*/ 270691 w 517518"/>
              <a:gd name="connsiteY154" fmla="*/ 25886 h 549662"/>
              <a:gd name="connsiteX155" fmla="*/ 270691 w 517518"/>
              <a:gd name="connsiteY155" fmla="*/ 15370 h 549662"/>
              <a:gd name="connsiteX156" fmla="*/ 269883 w 517518"/>
              <a:gd name="connsiteY156" fmla="*/ 14156 h 549662"/>
              <a:gd name="connsiteX157" fmla="*/ 248041 w 517518"/>
              <a:gd name="connsiteY157" fmla="*/ 0 h 549662"/>
              <a:gd name="connsiteX158" fmla="*/ 269883 w 517518"/>
              <a:gd name="connsiteY158" fmla="*/ 0 h 549662"/>
              <a:gd name="connsiteX159" fmla="*/ 284848 w 517518"/>
              <a:gd name="connsiteY159" fmla="*/ 15370 h 549662"/>
              <a:gd name="connsiteX160" fmla="*/ 284848 w 517518"/>
              <a:gd name="connsiteY160" fmla="*/ 25886 h 549662"/>
              <a:gd name="connsiteX161" fmla="*/ 285657 w 517518"/>
              <a:gd name="connsiteY161" fmla="*/ 26695 h 549662"/>
              <a:gd name="connsiteX162" fmla="*/ 318014 w 517518"/>
              <a:gd name="connsiteY162" fmla="*/ 40446 h 549662"/>
              <a:gd name="connsiteX163" fmla="*/ 319227 w 517518"/>
              <a:gd name="connsiteY163" fmla="*/ 40042 h 549662"/>
              <a:gd name="connsiteX164" fmla="*/ 326912 w 517518"/>
              <a:gd name="connsiteY164" fmla="*/ 32357 h 549662"/>
              <a:gd name="connsiteX165" fmla="*/ 348349 w 517518"/>
              <a:gd name="connsiteY165" fmla="*/ 32357 h 549662"/>
              <a:gd name="connsiteX166" fmla="*/ 363314 w 517518"/>
              <a:gd name="connsiteY166" fmla="*/ 48131 h 549662"/>
              <a:gd name="connsiteX167" fmla="*/ 363314 w 517518"/>
              <a:gd name="connsiteY167" fmla="*/ 69568 h 549662"/>
              <a:gd name="connsiteX168" fmla="*/ 356034 w 517518"/>
              <a:gd name="connsiteY168" fmla="*/ 77253 h 549662"/>
              <a:gd name="connsiteX169" fmla="*/ 356034 w 517518"/>
              <a:gd name="connsiteY169" fmla="*/ 78466 h 549662"/>
              <a:gd name="connsiteX170" fmla="*/ 368976 w 517518"/>
              <a:gd name="connsiteY170" fmla="*/ 110823 h 549662"/>
              <a:gd name="connsiteX171" fmla="*/ 369785 w 517518"/>
              <a:gd name="connsiteY171" fmla="*/ 111228 h 549662"/>
              <a:gd name="connsiteX172" fmla="*/ 381110 w 517518"/>
              <a:gd name="connsiteY172" fmla="*/ 111228 h 549662"/>
              <a:gd name="connsiteX173" fmla="*/ 396076 w 517518"/>
              <a:gd name="connsiteY173" fmla="*/ 126598 h 549662"/>
              <a:gd name="connsiteX174" fmla="*/ 396076 w 517518"/>
              <a:gd name="connsiteY174" fmla="*/ 148439 h 549662"/>
              <a:gd name="connsiteX175" fmla="*/ 381110 w 517518"/>
              <a:gd name="connsiteY175" fmla="*/ 163404 h 549662"/>
              <a:gd name="connsiteX176" fmla="*/ 369381 w 517518"/>
              <a:gd name="connsiteY176" fmla="*/ 163404 h 549662"/>
              <a:gd name="connsiteX177" fmla="*/ 368572 w 517518"/>
              <a:gd name="connsiteY177" fmla="*/ 164213 h 549662"/>
              <a:gd name="connsiteX178" fmla="*/ 354820 w 517518"/>
              <a:gd name="connsiteY178" fmla="*/ 195761 h 549662"/>
              <a:gd name="connsiteX179" fmla="*/ 355225 w 517518"/>
              <a:gd name="connsiteY179" fmla="*/ 196974 h 549662"/>
              <a:gd name="connsiteX180" fmla="*/ 363314 w 517518"/>
              <a:gd name="connsiteY180" fmla="*/ 205468 h 549662"/>
              <a:gd name="connsiteX181" fmla="*/ 363314 w 517518"/>
              <a:gd name="connsiteY181" fmla="*/ 226905 h 549662"/>
              <a:gd name="connsiteX182" fmla="*/ 348349 w 517518"/>
              <a:gd name="connsiteY182" fmla="*/ 242274 h 549662"/>
              <a:gd name="connsiteX183" fmla="*/ 326912 w 517518"/>
              <a:gd name="connsiteY183" fmla="*/ 242274 h 549662"/>
              <a:gd name="connsiteX184" fmla="*/ 318014 w 517518"/>
              <a:gd name="connsiteY184" fmla="*/ 233781 h 549662"/>
              <a:gd name="connsiteX185" fmla="*/ 317205 w 517518"/>
              <a:gd name="connsiteY185" fmla="*/ 233376 h 549662"/>
              <a:gd name="connsiteX186" fmla="*/ 285657 w 517518"/>
              <a:gd name="connsiteY186" fmla="*/ 246724 h 549662"/>
              <a:gd name="connsiteX187" fmla="*/ 284848 w 517518"/>
              <a:gd name="connsiteY187" fmla="*/ 247533 h 549662"/>
              <a:gd name="connsiteX188" fmla="*/ 284848 w 517518"/>
              <a:gd name="connsiteY188" fmla="*/ 259666 h 549662"/>
              <a:gd name="connsiteX189" fmla="*/ 269883 w 517518"/>
              <a:gd name="connsiteY189" fmla="*/ 274632 h 549662"/>
              <a:gd name="connsiteX190" fmla="*/ 248041 w 517518"/>
              <a:gd name="connsiteY190" fmla="*/ 274632 h 549662"/>
              <a:gd name="connsiteX191" fmla="*/ 232672 w 517518"/>
              <a:gd name="connsiteY191" fmla="*/ 259666 h 549662"/>
              <a:gd name="connsiteX192" fmla="*/ 232672 w 517518"/>
              <a:gd name="connsiteY192" fmla="*/ 247533 h 549662"/>
              <a:gd name="connsiteX193" fmla="*/ 232267 w 517518"/>
              <a:gd name="connsiteY193" fmla="*/ 246724 h 549662"/>
              <a:gd name="connsiteX194" fmla="*/ 200315 w 517518"/>
              <a:gd name="connsiteY194" fmla="*/ 233376 h 549662"/>
              <a:gd name="connsiteX195" fmla="*/ 199506 w 517518"/>
              <a:gd name="connsiteY195" fmla="*/ 233781 h 549662"/>
              <a:gd name="connsiteX196" fmla="*/ 191012 w 517518"/>
              <a:gd name="connsiteY196" fmla="*/ 242274 h 549662"/>
              <a:gd name="connsiteX197" fmla="*/ 169575 w 517518"/>
              <a:gd name="connsiteY197" fmla="*/ 242274 h 549662"/>
              <a:gd name="connsiteX198" fmla="*/ 154206 w 517518"/>
              <a:gd name="connsiteY198" fmla="*/ 226905 h 549662"/>
              <a:gd name="connsiteX199" fmla="*/ 154206 w 517518"/>
              <a:gd name="connsiteY199" fmla="*/ 205468 h 549662"/>
              <a:gd name="connsiteX200" fmla="*/ 162699 w 517518"/>
              <a:gd name="connsiteY200" fmla="*/ 196974 h 549662"/>
              <a:gd name="connsiteX201" fmla="*/ 162699 w 517518"/>
              <a:gd name="connsiteY201" fmla="*/ 195761 h 549662"/>
              <a:gd name="connsiteX202" fmla="*/ 149352 w 517518"/>
              <a:gd name="connsiteY202" fmla="*/ 164213 h 549662"/>
              <a:gd name="connsiteX203" fmla="*/ 148139 w 517518"/>
              <a:gd name="connsiteY203" fmla="*/ 163404 h 549662"/>
              <a:gd name="connsiteX204" fmla="*/ 136814 w 517518"/>
              <a:gd name="connsiteY204" fmla="*/ 163404 h 549662"/>
              <a:gd name="connsiteX205" fmla="*/ 121444 w 517518"/>
              <a:gd name="connsiteY205" fmla="*/ 148439 h 549662"/>
              <a:gd name="connsiteX206" fmla="*/ 121444 w 517518"/>
              <a:gd name="connsiteY206" fmla="*/ 126598 h 549662"/>
              <a:gd name="connsiteX207" fmla="*/ 136814 w 517518"/>
              <a:gd name="connsiteY207" fmla="*/ 111228 h 549662"/>
              <a:gd name="connsiteX208" fmla="*/ 147734 w 517518"/>
              <a:gd name="connsiteY208" fmla="*/ 111228 h 549662"/>
              <a:gd name="connsiteX209" fmla="*/ 148543 w 517518"/>
              <a:gd name="connsiteY209" fmla="*/ 110823 h 549662"/>
              <a:gd name="connsiteX210" fmla="*/ 161890 w 517518"/>
              <a:gd name="connsiteY210" fmla="*/ 78466 h 549662"/>
              <a:gd name="connsiteX211" fmla="*/ 161486 w 517518"/>
              <a:gd name="connsiteY211" fmla="*/ 77253 h 549662"/>
              <a:gd name="connsiteX212" fmla="*/ 154206 w 517518"/>
              <a:gd name="connsiteY212" fmla="*/ 69568 h 549662"/>
              <a:gd name="connsiteX213" fmla="*/ 154206 w 517518"/>
              <a:gd name="connsiteY213" fmla="*/ 48131 h 549662"/>
              <a:gd name="connsiteX214" fmla="*/ 169575 w 517518"/>
              <a:gd name="connsiteY214" fmla="*/ 32357 h 549662"/>
              <a:gd name="connsiteX215" fmla="*/ 191012 w 517518"/>
              <a:gd name="connsiteY215" fmla="*/ 32357 h 549662"/>
              <a:gd name="connsiteX216" fmla="*/ 198292 w 517518"/>
              <a:gd name="connsiteY216" fmla="*/ 40042 h 549662"/>
              <a:gd name="connsiteX217" fmla="*/ 199506 w 517518"/>
              <a:gd name="connsiteY217" fmla="*/ 40446 h 549662"/>
              <a:gd name="connsiteX218" fmla="*/ 232267 w 517518"/>
              <a:gd name="connsiteY218" fmla="*/ 26695 h 549662"/>
              <a:gd name="connsiteX219" fmla="*/ 232672 w 517518"/>
              <a:gd name="connsiteY219" fmla="*/ 25886 h 549662"/>
              <a:gd name="connsiteX220" fmla="*/ 232672 w 517518"/>
              <a:gd name="connsiteY220" fmla="*/ 15370 h 549662"/>
              <a:gd name="connsiteX221" fmla="*/ 248041 w 517518"/>
              <a:gd name="connsiteY221" fmla="*/ 0 h 5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17518" h="549662">
                <a:moveTo>
                  <a:pt x="417909" y="442913"/>
                </a:moveTo>
                <a:cubicBezTo>
                  <a:pt x="421878" y="442913"/>
                  <a:pt x="424656" y="446173"/>
                  <a:pt x="424656" y="450247"/>
                </a:cubicBezTo>
                <a:lnTo>
                  <a:pt x="424656" y="542328"/>
                </a:lnTo>
                <a:cubicBezTo>
                  <a:pt x="424656" y="545995"/>
                  <a:pt x="421878" y="549662"/>
                  <a:pt x="417909" y="549662"/>
                </a:cubicBezTo>
                <a:cubicBezTo>
                  <a:pt x="413940" y="549662"/>
                  <a:pt x="410765" y="545995"/>
                  <a:pt x="410765" y="542328"/>
                </a:cubicBezTo>
                <a:lnTo>
                  <a:pt x="410765" y="450247"/>
                </a:lnTo>
                <a:cubicBezTo>
                  <a:pt x="410765" y="446173"/>
                  <a:pt x="413940" y="442913"/>
                  <a:pt x="417909" y="442913"/>
                </a:cubicBezTo>
                <a:close/>
                <a:moveTo>
                  <a:pt x="98225" y="442913"/>
                </a:moveTo>
                <a:cubicBezTo>
                  <a:pt x="102194" y="442913"/>
                  <a:pt x="104972" y="446173"/>
                  <a:pt x="104972" y="450247"/>
                </a:cubicBezTo>
                <a:lnTo>
                  <a:pt x="104972" y="542328"/>
                </a:lnTo>
                <a:cubicBezTo>
                  <a:pt x="104972" y="545995"/>
                  <a:pt x="102194" y="549662"/>
                  <a:pt x="98225" y="549662"/>
                </a:cubicBezTo>
                <a:cubicBezTo>
                  <a:pt x="94256" y="549662"/>
                  <a:pt x="91081" y="545995"/>
                  <a:pt x="91081" y="542328"/>
                </a:cubicBezTo>
                <a:lnTo>
                  <a:pt x="91081" y="450247"/>
                </a:lnTo>
                <a:cubicBezTo>
                  <a:pt x="91081" y="446173"/>
                  <a:pt x="94256" y="442913"/>
                  <a:pt x="98225" y="442913"/>
                </a:cubicBezTo>
                <a:close/>
                <a:moveTo>
                  <a:pt x="226541" y="365372"/>
                </a:moveTo>
                <a:lnTo>
                  <a:pt x="231404" y="373852"/>
                </a:lnTo>
                <a:cubicBezTo>
                  <a:pt x="232620" y="376274"/>
                  <a:pt x="233835" y="378697"/>
                  <a:pt x="235051" y="381523"/>
                </a:cubicBezTo>
                <a:lnTo>
                  <a:pt x="282467" y="381523"/>
                </a:lnTo>
                <a:cubicBezTo>
                  <a:pt x="283682" y="378697"/>
                  <a:pt x="284898" y="376274"/>
                  <a:pt x="286114" y="373852"/>
                </a:cubicBezTo>
                <a:lnTo>
                  <a:pt x="290977" y="365372"/>
                </a:lnTo>
                <a:close/>
                <a:moveTo>
                  <a:pt x="196957" y="287040"/>
                </a:moveTo>
                <a:lnTo>
                  <a:pt x="159267" y="299557"/>
                </a:lnTo>
                <a:lnTo>
                  <a:pt x="159267" y="348414"/>
                </a:lnTo>
                <a:cubicBezTo>
                  <a:pt x="159267" y="349625"/>
                  <a:pt x="160888" y="350836"/>
                  <a:pt x="162509" y="350836"/>
                </a:cubicBezTo>
                <a:lnTo>
                  <a:pt x="244777" y="350836"/>
                </a:lnTo>
                <a:lnTo>
                  <a:pt x="233025" y="333878"/>
                </a:lnTo>
                <a:lnTo>
                  <a:pt x="200604" y="288251"/>
                </a:lnTo>
                <a:cubicBezTo>
                  <a:pt x="199793" y="287040"/>
                  <a:pt x="198578" y="286636"/>
                  <a:pt x="196957" y="287040"/>
                </a:cubicBezTo>
                <a:close/>
                <a:moveTo>
                  <a:pt x="322182" y="285424"/>
                </a:moveTo>
                <a:cubicBezTo>
                  <a:pt x="321372" y="285424"/>
                  <a:pt x="320561" y="285828"/>
                  <a:pt x="319751" y="286636"/>
                </a:cubicBezTo>
                <a:lnTo>
                  <a:pt x="273146" y="350836"/>
                </a:lnTo>
                <a:lnTo>
                  <a:pt x="355414" y="350836"/>
                </a:lnTo>
                <a:cubicBezTo>
                  <a:pt x="357035" y="350836"/>
                  <a:pt x="358250" y="349625"/>
                  <a:pt x="358250" y="348414"/>
                </a:cubicBezTo>
                <a:lnTo>
                  <a:pt x="358250" y="298345"/>
                </a:lnTo>
                <a:close/>
                <a:moveTo>
                  <a:pt x="325830" y="270485"/>
                </a:moveTo>
                <a:lnTo>
                  <a:pt x="327045" y="271292"/>
                </a:lnTo>
                <a:lnTo>
                  <a:pt x="495228" y="333474"/>
                </a:lnTo>
                <a:cubicBezTo>
                  <a:pt x="509413" y="339934"/>
                  <a:pt x="517518" y="350836"/>
                  <a:pt x="517518" y="363353"/>
                </a:cubicBezTo>
                <a:lnTo>
                  <a:pt x="517518" y="540611"/>
                </a:lnTo>
                <a:cubicBezTo>
                  <a:pt x="517518" y="544245"/>
                  <a:pt x="514276" y="547879"/>
                  <a:pt x="510223" y="547879"/>
                </a:cubicBezTo>
                <a:cubicBezTo>
                  <a:pt x="506576" y="547879"/>
                  <a:pt x="502928" y="544245"/>
                  <a:pt x="502928" y="540611"/>
                </a:cubicBezTo>
                <a:lnTo>
                  <a:pt x="502928" y="363353"/>
                </a:lnTo>
                <a:cubicBezTo>
                  <a:pt x="502928" y="354874"/>
                  <a:pt x="495634" y="349625"/>
                  <a:pt x="489555" y="346395"/>
                </a:cubicBezTo>
                <a:lnTo>
                  <a:pt x="372840" y="302787"/>
                </a:lnTo>
                <a:lnTo>
                  <a:pt x="372840" y="348414"/>
                </a:lnTo>
                <a:cubicBezTo>
                  <a:pt x="372840" y="357700"/>
                  <a:pt x="364735" y="365372"/>
                  <a:pt x="355414" y="365372"/>
                </a:cubicBezTo>
                <a:lnTo>
                  <a:pt x="307593" y="365372"/>
                </a:lnTo>
                <a:lnTo>
                  <a:pt x="298677" y="380716"/>
                </a:lnTo>
                <a:cubicBezTo>
                  <a:pt x="295435" y="386369"/>
                  <a:pt x="293814" y="393233"/>
                  <a:pt x="294624" y="400097"/>
                </a:cubicBezTo>
                <a:lnTo>
                  <a:pt x="311645" y="539400"/>
                </a:lnTo>
                <a:cubicBezTo>
                  <a:pt x="312051" y="543438"/>
                  <a:pt x="309214" y="547072"/>
                  <a:pt x="305567" y="547879"/>
                </a:cubicBezTo>
                <a:cubicBezTo>
                  <a:pt x="305161" y="547879"/>
                  <a:pt x="304756" y="547879"/>
                  <a:pt x="304351" y="547879"/>
                </a:cubicBezTo>
                <a:cubicBezTo>
                  <a:pt x="301109" y="547879"/>
                  <a:pt x="298272" y="545053"/>
                  <a:pt x="297461" y="541419"/>
                </a:cubicBezTo>
                <a:lnTo>
                  <a:pt x="280440" y="401712"/>
                </a:lnTo>
                <a:cubicBezTo>
                  <a:pt x="280035" y="399693"/>
                  <a:pt x="280035" y="398078"/>
                  <a:pt x="280035" y="395655"/>
                </a:cubicBezTo>
                <a:lnTo>
                  <a:pt x="237483" y="395655"/>
                </a:lnTo>
                <a:cubicBezTo>
                  <a:pt x="237483" y="398078"/>
                  <a:pt x="237483" y="399693"/>
                  <a:pt x="237077" y="401712"/>
                </a:cubicBezTo>
                <a:lnTo>
                  <a:pt x="220462" y="541419"/>
                </a:lnTo>
                <a:cubicBezTo>
                  <a:pt x="219651" y="545457"/>
                  <a:pt x="216004" y="547879"/>
                  <a:pt x="212357" y="547879"/>
                </a:cubicBezTo>
                <a:cubicBezTo>
                  <a:pt x="208304" y="547072"/>
                  <a:pt x="205872" y="543438"/>
                  <a:pt x="205872" y="539400"/>
                </a:cubicBezTo>
                <a:lnTo>
                  <a:pt x="222893" y="400097"/>
                </a:lnTo>
                <a:cubicBezTo>
                  <a:pt x="224109" y="393233"/>
                  <a:pt x="222488" y="386369"/>
                  <a:pt x="219246" y="380716"/>
                </a:cubicBezTo>
                <a:lnTo>
                  <a:pt x="209925" y="365372"/>
                </a:lnTo>
                <a:lnTo>
                  <a:pt x="162509" y="365372"/>
                </a:lnTo>
                <a:cubicBezTo>
                  <a:pt x="152783" y="365372"/>
                  <a:pt x="145083" y="357700"/>
                  <a:pt x="145083" y="348414"/>
                </a:cubicBezTo>
                <a:lnTo>
                  <a:pt x="145083" y="303594"/>
                </a:lnTo>
                <a:lnTo>
                  <a:pt x="27963" y="346395"/>
                </a:lnTo>
                <a:cubicBezTo>
                  <a:pt x="21074" y="348414"/>
                  <a:pt x="14589" y="358104"/>
                  <a:pt x="14589" y="365776"/>
                </a:cubicBezTo>
                <a:lnTo>
                  <a:pt x="14589" y="540611"/>
                </a:lnTo>
                <a:cubicBezTo>
                  <a:pt x="14589" y="544245"/>
                  <a:pt x="11347" y="547879"/>
                  <a:pt x="7295" y="547879"/>
                </a:cubicBezTo>
                <a:cubicBezTo>
                  <a:pt x="3647" y="547879"/>
                  <a:pt x="0" y="544245"/>
                  <a:pt x="0" y="540611"/>
                </a:cubicBezTo>
                <a:lnTo>
                  <a:pt x="0" y="365776"/>
                </a:lnTo>
                <a:cubicBezTo>
                  <a:pt x="0" y="352048"/>
                  <a:pt x="10942" y="337512"/>
                  <a:pt x="23100" y="332666"/>
                </a:cubicBezTo>
                <a:lnTo>
                  <a:pt x="193715" y="271292"/>
                </a:lnTo>
                <a:cubicBezTo>
                  <a:pt x="200199" y="270081"/>
                  <a:pt x="207088" y="272504"/>
                  <a:pt x="211141" y="278560"/>
                </a:cubicBezTo>
                <a:lnTo>
                  <a:pt x="244777" y="326206"/>
                </a:lnTo>
                <a:lnTo>
                  <a:pt x="256935" y="342761"/>
                </a:lnTo>
                <a:cubicBezTo>
                  <a:pt x="257340" y="343568"/>
                  <a:pt x="258556" y="343972"/>
                  <a:pt x="258962" y="343972"/>
                </a:cubicBezTo>
                <a:cubicBezTo>
                  <a:pt x="259367" y="343972"/>
                  <a:pt x="260177" y="343972"/>
                  <a:pt x="260583" y="343165"/>
                </a:cubicBezTo>
                <a:lnTo>
                  <a:pt x="307998" y="278560"/>
                </a:lnTo>
                <a:cubicBezTo>
                  <a:pt x="308403" y="277753"/>
                  <a:pt x="309214" y="277349"/>
                  <a:pt x="309619" y="276541"/>
                </a:cubicBezTo>
                <a:cubicBezTo>
                  <a:pt x="313672" y="271696"/>
                  <a:pt x="319751" y="269677"/>
                  <a:pt x="325830" y="270485"/>
                </a:cubicBezTo>
                <a:close/>
                <a:moveTo>
                  <a:pt x="258959" y="91369"/>
                </a:moveTo>
                <a:cubicBezTo>
                  <a:pt x="233456" y="91369"/>
                  <a:pt x="212810" y="112015"/>
                  <a:pt x="212810" y="137113"/>
                </a:cubicBezTo>
                <a:cubicBezTo>
                  <a:pt x="212810" y="162617"/>
                  <a:pt x="233456" y="183262"/>
                  <a:pt x="258959" y="183262"/>
                </a:cubicBezTo>
                <a:cubicBezTo>
                  <a:pt x="284057" y="183262"/>
                  <a:pt x="305108" y="162617"/>
                  <a:pt x="305108" y="137113"/>
                </a:cubicBezTo>
                <a:cubicBezTo>
                  <a:pt x="305108" y="112015"/>
                  <a:pt x="284057" y="91369"/>
                  <a:pt x="258959" y="91369"/>
                </a:cubicBezTo>
                <a:close/>
                <a:moveTo>
                  <a:pt x="258959" y="76796"/>
                </a:moveTo>
                <a:cubicBezTo>
                  <a:pt x="292154" y="76796"/>
                  <a:pt x="319276" y="103919"/>
                  <a:pt x="319276" y="137113"/>
                </a:cubicBezTo>
                <a:cubicBezTo>
                  <a:pt x="319276" y="170713"/>
                  <a:pt x="292154" y="197835"/>
                  <a:pt x="258959" y="197835"/>
                </a:cubicBezTo>
                <a:cubicBezTo>
                  <a:pt x="225360" y="197835"/>
                  <a:pt x="198237" y="170713"/>
                  <a:pt x="198237" y="137113"/>
                </a:cubicBezTo>
                <a:cubicBezTo>
                  <a:pt x="198237" y="103919"/>
                  <a:pt x="225360" y="76796"/>
                  <a:pt x="258959" y="76796"/>
                </a:cubicBezTo>
                <a:close/>
                <a:moveTo>
                  <a:pt x="248041" y="14156"/>
                </a:moveTo>
                <a:cubicBezTo>
                  <a:pt x="247233" y="14156"/>
                  <a:pt x="247233" y="14561"/>
                  <a:pt x="247233" y="15370"/>
                </a:cubicBezTo>
                <a:lnTo>
                  <a:pt x="247233" y="25886"/>
                </a:lnTo>
                <a:cubicBezTo>
                  <a:pt x="247233" y="32762"/>
                  <a:pt x="242379" y="38828"/>
                  <a:pt x="235503" y="40446"/>
                </a:cubicBezTo>
                <a:cubicBezTo>
                  <a:pt x="225391" y="42873"/>
                  <a:pt x="215684" y="46918"/>
                  <a:pt x="207191" y="52176"/>
                </a:cubicBezTo>
                <a:cubicBezTo>
                  <a:pt x="201124" y="56220"/>
                  <a:pt x="193439" y="55007"/>
                  <a:pt x="188181" y="50153"/>
                </a:cubicBezTo>
                <a:lnTo>
                  <a:pt x="180900" y="42873"/>
                </a:lnTo>
                <a:cubicBezTo>
                  <a:pt x="180496" y="42064"/>
                  <a:pt x="179687" y="42064"/>
                  <a:pt x="179282" y="42873"/>
                </a:cubicBezTo>
                <a:lnTo>
                  <a:pt x="163913" y="58243"/>
                </a:lnTo>
                <a:cubicBezTo>
                  <a:pt x="163913" y="58243"/>
                  <a:pt x="163913" y="59052"/>
                  <a:pt x="163913" y="59456"/>
                </a:cubicBezTo>
                <a:lnTo>
                  <a:pt x="172002" y="67141"/>
                </a:lnTo>
                <a:cubicBezTo>
                  <a:pt x="176856" y="72399"/>
                  <a:pt x="177665" y="79680"/>
                  <a:pt x="174024" y="85747"/>
                </a:cubicBezTo>
                <a:cubicBezTo>
                  <a:pt x="168766" y="94645"/>
                  <a:pt x="165126" y="103948"/>
                  <a:pt x="162699" y="114059"/>
                </a:cubicBezTo>
                <a:cubicBezTo>
                  <a:pt x="161082" y="120935"/>
                  <a:pt x="155015" y="125789"/>
                  <a:pt x="147734" y="125789"/>
                </a:cubicBezTo>
                <a:lnTo>
                  <a:pt x="136814" y="125789"/>
                </a:lnTo>
                <a:cubicBezTo>
                  <a:pt x="136005" y="125789"/>
                  <a:pt x="136005" y="125789"/>
                  <a:pt x="136005" y="126598"/>
                </a:cubicBezTo>
                <a:lnTo>
                  <a:pt x="136005" y="148439"/>
                </a:lnTo>
                <a:cubicBezTo>
                  <a:pt x="136005" y="148843"/>
                  <a:pt x="136005" y="149248"/>
                  <a:pt x="136814" y="149248"/>
                </a:cubicBezTo>
                <a:lnTo>
                  <a:pt x="148139" y="149248"/>
                </a:lnTo>
                <a:cubicBezTo>
                  <a:pt x="155419" y="149248"/>
                  <a:pt x="161486" y="154101"/>
                  <a:pt x="162699" y="160573"/>
                </a:cubicBezTo>
                <a:cubicBezTo>
                  <a:pt x="165126" y="170280"/>
                  <a:pt x="169575" y="179987"/>
                  <a:pt x="174429" y="188481"/>
                </a:cubicBezTo>
                <a:cubicBezTo>
                  <a:pt x="178069" y="194548"/>
                  <a:pt x="177260" y="201828"/>
                  <a:pt x="172002" y="207086"/>
                </a:cubicBezTo>
                <a:lnTo>
                  <a:pt x="163913" y="215175"/>
                </a:lnTo>
                <a:cubicBezTo>
                  <a:pt x="163913" y="215984"/>
                  <a:pt x="163913" y="216389"/>
                  <a:pt x="163913" y="216793"/>
                </a:cubicBezTo>
                <a:lnTo>
                  <a:pt x="179282" y="232163"/>
                </a:lnTo>
                <a:cubicBezTo>
                  <a:pt x="180091" y="232567"/>
                  <a:pt x="180496" y="232567"/>
                  <a:pt x="180900" y="232163"/>
                </a:cubicBezTo>
                <a:lnTo>
                  <a:pt x="189394" y="223669"/>
                </a:lnTo>
                <a:cubicBezTo>
                  <a:pt x="192630" y="220433"/>
                  <a:pt x="196270" y="218816"/>
                  <a:pt x="199910" y="218816"/>
                </a:cubicBezTo>
                <a:cubicBezTo>
                  <a:pt x="202741" y="218816"/>
                  <a:pt x="205573" y="220029"/>
                  <a:pt x="207999" y="221242"/>
                </a:cubicBezTo>
                <a:cubicBezTo>
                  <a:pt x="216493" y="226500"/>
                  <a:pt x="225796" y="230141"/>
                  <a:pt x="235503" y="232567"/>
                </a:cubicBezTo>
                <a:cubicBezTo>
                  <a:pt x="242379" y="234590"/>
                  <a:pt x="247233" y="240657"/>
                  <a:pt x="247233" y="247533"/>
                </a:cubicBezTo>
                <a:lnTo>
                  <a:pt x="247233" y="259666"/>
                </a:lnTo>
                <a:cubicBezTo>
                  <a:pt x="247233" y="260071"/>
                  <a:pt x="247233" y="260475"/>
                  <a:pt x="248041" y="260475"/>
                </a:cubicBezTo>
                <a:lnTo>
                  <a:pt x="269883" y="260475"/>
                </a:lnTo>
                <a:cubicBezTo>
                  <a:pt x="270287" y="260475"/>
                  <a:pt x="270691" y="260071"/>
                  <a:pt x="270691" y="259666"/>
                </a:cubicBezTo>
                <a:lnTo>
                  <a:pt x="270691" y="247533"/>
                </a:lnTo>
                <a:cubicBezTo>
                  <a:pt x="270691" y="240657"/>
                  <a:pt x="275141" y="234590"/>
                  <a:pt x="282421" y="232567"/>
                </a:cubicBezTo>
                <a:cubicBezTo>
                  <a:pt x="292128" y="230141"/>
                  <a:pt x="301431" y="226500"/>
                  <a:pt x="309925" y="221242"/>
                </a:cubicBezTo>
                <a:cubicBezTo>
                  <a:pt x="315587" y="217602"/>
                  <a:pt x="323272" y="218816"/>
                  <a:pt x="328126" y="223669"/>
                </a:cubicBezTo>
                <a:lnTo>
                  <a:pt x="336619" y="232163"/>
                </a:lnTo>
                <a:cubicBezTo>
                  <a:pt x="337024" y="232567"/>
                  <a:pt x="337833" y="232567"/>
                  <a:pt x="338237" y="232163"/>
                </a:cubicBezTo>
                <a:lnTo>
                  <a:pt x="353607" y="216793"/>
                </a:lnTo>
                <a:cubicBezTo>
                  <a:pt x="354011" y="216389"/>
                  <a:pt x="354011" y="215984"/>
                  <a:pt x="353607" y="215175"/>
                </a:cubicBezTo>
                <a:lnTo>
                  <a:pt x="345113" y="207086"/>
                </a:lnTo>
                <a:cubicBezTo>
                  <a:pt x="340259" y="201828"/>
                  <a:pt x="339046" y="194548"/>
                  <a:pt x="342686" y="188481"/>
                </a:cubicBezTo>
                <a:cubicBezTo>
                  <a:pt x="348349" y="179987"/>
                  <a:pt x="352393" y="170280"/>
                  <a:pt x="354820" y="160573"/>
                </a:cubicBezTo>
                <a:cubicBezTo>
                  <a:pt x="356438" y="154101"/>
                  <a:pt x="362101" y="149248"/>
                  <a:pt x="369381" y="149248"/>
                </a:cubicBezTo>
                <a:lnTo>
                  <a:pt x="381110" y="149248"/>
                </a:lnTo>
                <a:cubicBezTo>
                  <a:pt x="381515" y="149248"/>
                  <a:pt x="381919" y="148843"/>
                  <a:pt x="381919" y="148439"/>
                </a:cubicBezTo>
                <a:lnTo>
                  <a:pt x="381919" y="126598"/>
                </a:lnTo>
                <a:cubicBezTo>
                  <a:pt x="381919" y="125789"/>
                  <a:pt x="381515" y="125789"/>
                  <a:pt x="381110" y="125789"/>
                </a:cubicBezTo>
                <a:lnTo>
                  <a:pt x="369785" y="125789"/>
                </a:lnTo>
                <a:cubicBezTo>
                  <a:pt x="362909" y="125789"/>
                  <a:pt x="356842" y="120935"/>
                  <a:pt x="354820" y="114059"/>
                </a:cubicBezTo>
                <a:cubicBezTo>
                  <a:pt x="352798" y="103948"/>
                  <a:pt x="348753" y="94645"/>
                  <a:pt x="343495" y="85747"/>
                </a:cubicBezTo>
                <a:cubicBezTo>
                  <a:pt x="340259" y="79680"/>
                  <a:pt x="341068" y="72399"/>
                  <a:pt x="345922" y="67141"/>
                </a:cubicBezTo>
                <a:lnTo>
                  <a:pt x="353607" y="59456"/>
                </a:lnTo>
                <a:cubicBezTo>
                  <a:pt x="354011" y="59052"/>
                  <a:pt x="354011" y="58243"/>
                  <a:pt x="353607" y="58243"/>
                </a:cubicBezTo>
                <a:lnTo>
                  <a:pt x="338237" y="42873"/>
                </a:lnTo>
                <a:cubicBezTo>
                  <a:pt x="337833" y="42064"/>
                  <a:pt x="337428" y="42064"/>
                  <a:pt x="336619" y="42873"/>
                </a:cubicBezTo>
                <a:lnTo>
                  <a:pt x="329339" y="50153"/>
                </a:lnTo>
                <a:cubicBezTo>
                  <a:pt x="324485" y="55007"/>
                  <a:pt x="316396" y="56220"/>
                  <a:pt x="310734" y="52176"/>
                </a:cubicBezTo>
                <a:cubicBezTo>
                  <a:pt x="301835" y="46918"/>
                  <a:pt x="292128" y="42873"/>
                  <a:pt x="282421" y="40446"/>
                </a:cubicBezTo>
                <a:cubicBezTo>
                  <a:pt x="275141" y="38828"/>
                  <a:pt x="270691" y="32762"/>
                  <a:pt x="270691" y="25886"/>
                </a:cubicBezTo>
                <a:lnTo>
                  <a:pt x="270691" y="15370"/>
                </a:lnTo>
                <a:cubicBezTo>
                  <a:pt x="270691" y="14561"/>
                  <a:pt x="270287" y="14156"/>
                  <a:pt x="269883" y="14156"/>
                </a:cubicBezTo>
                <a:close/>
                <a:moveTo>
                  <a:pt x="248041" y="0"/>
                </a:moveTo>
                <a:lnTo>
                  <a:pt x="269883" y="0"/>
                </a:lnTo>
                <a:cubicBezTo>
                  <a:pt x="277972" y="0"/>
                  <a:pt x="284848" y="6876"/>
                  <a:pt x="284848" y="15370"/>
                </a:cubicBezTo>
                <a:lnTo>
                  <a:pt x="284848" y="25886"/>
                </a:lnTo>
                <a:cubicBezTo>
                  <a:pt x="284848" y="26290"/>
                  <a:pt x="285252" y="26290"/>
                  <a:pt x="285657" y="26695"/>
                </a:cubicBezTo>
                <a:cubicBezTo>
                  <a:pt x="296982" y="29526"/>
                  <a:pt x="307902" y="33975"/>
                  <a:pt x="318014" y="40446"/>
                </a:cubicBezTo>
                <a:cubicBezTo>
                  <a:pt x="318418" y="40446"/>
                  <a:pt x="318823" y="40446"/>
                  <a:pt x="319227" y="40042"/>
                </a:cubicBezTo>
                <a:lnTo>
                  <a:pt x="326912" y="32357"/>
                </a:lnTo>
                <a:cubicBezTo>
                  <a:pt x="332575" y="26695"/>
                  <a:pt x="342686" y="26695"/>
                  <a:pt x="348349" y="32357"/>
                </a:cubicBezTo>
                <a:lnTo>
                  <a:pt x="363314" y="48131"/>
                </a:lnTo>
                <a:cubicBezTo>
                  <a:pt x="369381" y="54198"/>
                  <a:pt x="369381" y="63905"/>
                  <a:pt x="363314" y="69568"/>
                </a:cubicBezTo>
                <a:lnTo>
                  <a:pt x="356034" y="77253"/>
                </a:lnTo>
                <a:cubicBezTo>
                  <a:pt x="355629" y="77657"/>
                  <a:pt x="355629" y="78062"/>
                  <a:pt x="356034" y="78466"/>
                </a:cubicBezTo>
                <a:cubicBezTo>
                  <a:pt x="362101" y="88173"/>
                  <a:pt x="366145" y="99094"/>
                  <a:pt x="368976" y="110823"/>
                </a:cubicBezTo>
                <a:cubicBezTo>
                  <a:pt x="368976" y="111228"/>
                  <a:pt x="369381" y="111228"/>
                  <a:pt x="369785" y="111228"/>
                </a:cubicBezTo>
                <a:lnTo>
                  <a:pt x="381110" y="111228"/>
                </a:lnTo>
                <a:cubicBezTo>
                  <a:pt x="389200" y="111228"/>
                  <a:pt x="396076" y="118104"/>
                  <a:pt x="396076" y="126598"/>
                </a:cubicBezTo>
                <a:lnTo>
                  <a:pt x="396076" y="148439"/>
                </a:lnTo>
                <a:cubicBezTo>
                  <a:pt x="396076" y="156932"/>
                  <a:pt x="389200" y="163404"/>
                  <a:pt x="381110" y="163404"/>
                </a:cubicBezTo>
                <a:lnTo>
                  <a:pt x="369381" y="163404"/>
                </a:lnTo>
                <a:cubicBezTo>
                  <a:pt x="368976" y="163404"/>
                  <a:pt x="368572" y="163808"/>
                  <a:pt x="368572" y="164213"/>
                </a:cubicBezTo>
                <a:cubicBezTo>
                  <a:pt x="365741" y="175133"/>
                  <a:pt x="360887" y="186054"/>
                  <a:pt x="354820" y="195761"/>
                </a:cubicBezTo>
                <a:cubicBezTo>
                  <a:pt x="354820" y="196166"/>
                  <a:pt x="354820" y="196570"/>
                  <a:pt x="355225" y="196974"/>
                </a:cubicBezTo>
                <a:lnTo>
                  <a:pt x="363314" y="205468"/>
                </a:lnTo>
                <a:cubicBezTo>
                  <a:pt x="369381" y="211131"/>
                  <a:pt x="369381" y="221242"/>
                  <a:pt x="363314" y="226905"/>
                </a:cubicBezTo>
                <a:lnTo>
                  <a:pt x="348349" y="242274"/>
                </a:lnTo>
                <a:cubicBezTo>
                  <a:pt x="342686" y="247937"/>
                  <a:pt x="332575" y="247937"/>
                  <a:pt x="326912" y="242274"/>
                </a:cubicBezTo>
                <a:lnTo>
                  <a:pt x="318014" y="233781"/>
                </a:lnTo>
                <a:cubicBezTo>
                  <a:pt x="317609" y="233376"/>
                  <a:pt x="317205" y="233376"/>
                  <a:pt x="317205" y="233376"/>
                </a:cubicBezTo>
                <a:cubicBezTo>
                  <a:pt x="307498" y="239443"/>
                  <a:pt x="296982" y="243892"/>
                  <a:pt x="285657" y="246724"/>
                </a:cubicBezTo>
                <a:cubicBezTo>
                  <a:pt x="285252" y="246724"/>
                  <a:pt x="284848" y="246724"/>
                  <a:pt x="284848" y="247533"/>
                </a:cubicBezTo>
                <a:lnTo>
                  <a:pt x="284848" y="259666"/>
                </a:lnTo>
                <a:cubicBezTo>
                  <a:pt x="284848" y="268160"/>
                  <a:pt x="277972" y="274632"/>
                  <a:pt x="269883" y="274632"/>
                </a:cubicBezTo>
                <a:lnTo>
                  <a:pt x="248041" y="274632"/>
                </a:lnTo>
                <a:cubicBezTo>
                  <a:pt x="239548" y="274632"/>
                  <a:pt x="232672" y="268160"/>
                  <a:pt x="232672" y="259666"/>
                </a:cubicBezTo>
                <a:lnTo>
                  <a:pt x="232672" y="247533"/>
                </a:lnTo>
                <a:cubicBezTo>
                  <a:pt x="232672" y="246724"/>
                  <a:pt x="232672" y="246724"/>
                  <a:pt x="232267" y="246724"/>
                </a:cubicBezTo>
                <a:cubicBezTo>
                  <a:pt x="220942" y="243892"/>
                  <a:pt x="210426" y="239443"/>
                  <a:pt x="200315" y="233376"/>
                </a:cubicBezTo>
                <a:cubicBezTo>
                  <a:pt x="199910" y="233376"/>
                  <a:pt x="199910" y="233376"/>
                  <a:pt x="199506" y="233781"/>
                </a:cubicBezTo>
                <a:lnTo>
                  <a:pt x="191012" y="242274"/>
                </a:lnTo>
                <a:cubicBezTo>
                  <a:pt x="185349" y="247937"/>
                  <a:pt x="175238" y="247937"/>
                  <a:pt x="169575" y="242274"/>
                </a:cubicBezTo>
                <a:lnTo>
                  <a:pt x="154206" y="226905"/>
                </a:lnTo>
                <a:cubicBezTo>
                  <a:pt x="148139" y="221242"/>
                  <a:pt x="148139" y="211131"/>
                  <a:pt x="154206" y="205468"/>
                </a:cubicBezTo>
                <a:lnTo>
                  <a:pt x="162699" y="196974"/>
                </a:lnTo>
                <a:cubicBezTo>
                  <a:pt x="162699" y="196570"/>
                  <a:pt x="162699" y="196166"/>
                  <a:pt x="162699" y="195761"/>
                </a:cubicBezTo>
                <a:cubicBezTo>
                  <a:pt x="156632" y="186054"/>
                  <a:pt x="151779" y="175133"/>
                  <a:pt x="149352" y="164213"/>
                </a:cubicBezTo>
                <a:cubicBezTo>
                  <a:pt x="149352" y="163808"/>
                  <a:pt x="148543" y="163404"/>
                  <a:pt x="148139" y="163404"/>
                </a:cubicBezTo>
                <a:lnTo>
                  <a:pt x="136814" y="163404"/>
                </a:lnTo>
                <a:cubicBezTo>
                  <a:pt x="128724" y="163404"/>
                  <a:pt x="121444" y="156932"/>
                  <a:pt x="121444" y="148439"/>
                </a:cubicBezTo>
                <a:lnTo>
                  <a:pt x="121444" y="126598"/>
                </a:lnTo>
                <a:cubicBezTo>
                  <a:pt x="121444" y="118104"/>
                  <a:pt x="128724" y="111228"/>
                  <a:pt x="136814" y="111228"/>
                </a:cubicBezTo>
                <a:lnTo>
                  <a:pt x="147734" y="111228"/>
                </a:lnTo>
                <a:cubicBezTo>
                  <a:pt x="148139" y="111228"/>
                  <a:pt x="148543" y="111228"/>
                  <a:pt x="148543" y="110823"/>
                </a:cubicBezTo>
                <a:cubicBezTo>
                  <a:pt x="151374" y="99094"/>
                  <a:pt x="155823" y="88173"/>
                  <a:pt x="161890" y="78466"/>
                </a:cubicBezTo>
                <a:cubicBezTo>
                  <a:pt x="161890" y="78062"/>
                  <a:pt x="161890" y="77657"/>
                  <a:pt x="161486" y="77253"/>
                </a:cubicBezTo>
                <a:lnTo>
                  <a:pt x="154206" y="69568"/>
                </a:lnTo>
                <a:cubicBezTo>
                  <a:pt x="148139" y="63905"/>
                  <a:pt x="148139" y="54198"/>
                  <a:pt x="154206" y="48131"/>
                </a:cubicBezTo>
                <a:lnTo>
                  <a:pt x="169575" y="32357"/>
                </a:lnTo>
                <a:cubicBezTo>
                  <a:pt x="175238" y="26695"/>
                  <a:pt x="185349" y="26695"/>
                  <a:pt x="191012" y="32357"/>
                </a:cubicBezTo>
                <a:lnTo>
                  <a:pt x="198292" y="40042"/>
                </a:lnTo>
                <a:cubicBezTo>
                  <a:pt x="198697" y="40446"/>
                  <a:pt x="199101" y="40446"/>
                  <a:pt x="199506" y="40446"/>
                </a:cubicBezTo>
                <a:cubicBezTo>
                  <a:pt x="209617" y="33975"/>
                  <a:pt x="220538" y="29526"/>
                  <a:pt x="232267" y="26695"/>
                </a:cubicBezTo>
                <a:cubicBezTo>
                  <a:pt x="232672" y="26290"/>
                  <a:pt x="232672" y="26290"/>
                  <a:pt x="232672" y="25886"/>
                </a:cubicBezTo>
                <a:lnTo>
                  <a:pt x="232672" y="15370"/>
                </a:lnTo>
                <a:cubicBezTo>
                  <a:pt x="232672" y="6876"/>
                  <a:pt x="239548" y="0"/>
                  <a:pt x="248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63" b="1">
              <a:latin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B62F6D-5A8F-3B49-852A-940A599C3545}"/>
              </a:ext>
            </a:extLst>
          </p:cNvPr>
          <p:cNvSpPr txBox="1"/>
          <p:nvPr/>
        </p:nvSpPr>
        <p:spPr>
          <a:xfrm>
            <a:off x="795618" y="3771100"/>
            <a:ext cx="2056944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1700" b="1" spc="-15">
                <a:solidFill>
                  <a:schemeClr val="tx2"/>
                </a:solidFill>
                <a:latin typeface="Tahoma"/>
                <a:ea typeface="Tahoma"/>
                <a:cs typeface="Tahoma"/>
              </a:rPr>
              <a:t>STRUCTURED TRACKING</a:t>
            </a:r>
            <a:endParaRPr lang="en-US" sz="1700" b="1" spc="-15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FD6BEC-3FF5-7045-882B-E4AF3DD411D8}"/>
              </a:ext>
            </a:extLst>
          </p:cNvPr>
          <p:cNvSpPr txBox="1"/>
          <p:nvPr/>
        </p:nvSpPr>
        <p:spPr>
          <a:xfrm>
            <a:off x="795618" y="4374423"/>
            <a:ext cx="2056945" cy="11621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spc="-10">
                <a:latin typeface="+mj-lt"/>
                <a:ea typeface="Tahoma"/>
                <a:cs typeface="Tahoma"/>
              </a:rPr>
              <a:t>Integrating all progress monitoring into one system</a:t>
            </a:r>
            <a:endParaRPr lang="en-US" sz="1600" spc="-10">
              <a:latin typeface="+mj-lt"/>
              <a:ea typeface="Tahoma"/>
              <a:cs typeface="Tahom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4A629F-1BDC-B947-AA1C-E0F938809E48}"/>
              </a:ext>
            </a:extLst>
          </p:cNvPr>
          <p:cNvSpPr/>
          <p:nvPr/>
        </p:nvSpPr>
        <p:spPr>
          <a:xfrm>
            <a:off x="3791279" y="2398186"/>
            <a:ext cx="1077205" cy="1077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F309AD1-FFEE-6A47-9B25-9676A9432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084" y="2726053"/>
            <a:ext cx="615595" cy="421472"/>
          </a:xfrm>
          <a:custGeom>
            <a:avLst/>
            <a:gdLst>
              <a:gd name="connsiteX0" fmla="*/ 322162 w 555022"/>
              <a:gd name="connsiteY0" fmla="*/ 301823 h 380000"/>
              <a:gd name="connsiteX1" fmla="*/ 335357 w 555022"/>
              <a:gd name="connsiteY1" fmla="*/ 315018 h 380000"/>
              <a:gd name="connsiteX2" fmla="*/ 322162 w 555022"/>
              <a:gd name="connsiteY2" fmla="*/ 328213 h 380000"/>
              <a:gd name="connsiteX3" fmla="*/ 308967 w 555022"/>
              <a:gd name="connsiteY3" fmla="*/ 315018 h 380000"/>
              <a:gd name="connsiteX4" fmla="*/ 322162 w 555022"/>
              <a:gd name="connsiteY4" fmla="*/ 301823 h 380000"/>
              <a:gd name="connsiteX5" fmla="*/ 150006 w 555022"/>
              <a:gd name="connsiteY5" fmla="*/ 237382 h 380000"/>
              <a:gd name="connsiteX6" fmla="*/ 156898 w 555022"/>
              <a:gd name="connsiteY6" fmla="*/ 249502 h 380000"/>
              <a:gd name="connsiteX7" fmla="*/ 165006 w 555022"/>
              <a:gd name="connsiteY7" fmla="*/ 237382 h 380000"/>
              <a:gd name="connsiteX8" fmla="*/ 144330 w 555022"/>
              <a:gd name="connsiteY8" fmla="*/ 223241 h 380000"/>
              <a:gd name="connsiteX9" fmla="*/ 169061 w 555022"/>
              <a:gd name="connsiteY9" fmla="*/ 223241 h 380000"/>
              <a:gd name="connsiteX10" fmla="*/ 201494 w 555022"/>
              <a:gd name="connsiteY10" fmla="*/ 229705 h 380000"/>
              <a:gd name="connsiteX11" fmla="*/ 234333 w 555022"/>
              <a:gd name="connsiteY11" fmla="*/ 242230 h 380000"/>
              <a:gd name="connsiteX12" fmla="*/ 250956 w 555022"/>
              <a:gd name="connsiteY12" fmla="*/ 254755 h 380000"/>
              <a:gd name="connsiteX13" fmla="*/ 250145 w 555022"/>
              <a:gd name="connsiteY13" fmla="*/ 264855 h 380000"/>
              <a:gd name="connsiteX14" fmla="*/ 240009 w 555022"/>
              <a:gd name="connsiteY14" fmla="*/ 264047 h 380000"/>
              <a:gd name="connsiteX15" fmla="*/ 229063 w 555022"/>
              <a:gd name="connsiteY15" fmla="*/ 255563 h 380000"/>
              <a:gd name="connsiteX16" fmla="*/ 196224 w 555022"/>
              <a:gd name="connsiteY16" fmla="*/ 242634 h 380000"/>
              <a:gd name="connsiteX17" fmla="*/ 181223 w 555022"/>
              <a:gd name="connsiteY17" fmla="*/ 238594 h 380000"/>
              <a:gd name="connsiteX18" fmla="*/ 167034 w 555022"/>
              <a:gd name="connsiteY18" fmla="*/ 260411 h 380000"/>
              <a:gd name="connsiteX19" fmla="*/ 166628 w 555022"/>
              <a:gd name="connsiteY19" fmla="*/ 261219 h 380000"/>
              <a:gd name="connsiteX20" fmla="*/ 156898 w 555022"/>
              <a:gd name="connsiteY20" fmla="*/ 265663 h 380000"/>
              <a:gd name="connsiteX21" fmla="*/ 146762 w 555022"/>
              <a:gd name="connsiteY21" fmla="*/ 261219 h 380000"/>
              <a:gd name="connsiteX22" fmla="*/ 146762 w 555022"/>
              <a:gd name="connsiteY22" fmla="*/ 260411 h 380000"/>
              <a:gd name="connsiteX23" fmla="*/ 133789 w 555022"/>
              <a:gd name="connsiteY23" fmla="*/ 238594 h 380000"/>
              <a:gd name="connsiteX24" fmla="*/ 117572 w 555022"/>
              <a:gd name="connsiteY24" fmla="*/ 242634 h 380000"/>
              <a:gd name="connsiteX25" fmla="*/ 84733 w 555022"/>
              <a:gd name="connsiteY25" fmla="*/ 255563 h 380000"/>
              <a:gd name="connsiteX26" fmla="*/ 61624 w 555022"/>
              <a:gd name="connsiteY26" fmla="*/ 276167 h 380000"/>
              <a:gd name="connsiteX27" fmla="*/ 60002 w 555022"/>
              <a:gd name="connsiteY27" fmla="*/ 283036 h 380000"/>
              <a:gd name="connsiteX28" fmla="*/ 60002 w 555022"/>
              <a:gd name="connsiteY28" fmla="*/ 365859 h 380000"/>
              <a:gd name="connsiteX29" fmla="*/ 149195 w 555022"/>
              <a:gd name="connsiteY29" fmla="*/ 365859 h 380000"/>
              <a:gd name="connsiteX30" fmla="*/ 111896 w 555022"/>
              <a:gd name="connsiteY30" fmla="*/ 331518 h 380000"/>
              <a:gd name="connsiteX31" fmla="*/ 107031 w 555022"/>
              <a:gd name="connsiteY31" fmla="*/ 331518 h 380000"/>
              <a:gd name="connsiteX32" fmla="*/ 99734 w 555022"/>
              <a:gd name="connsiteY32" fmla="*/ 324246 h 380000"/>
              <a:gd name="connsiteX33" fmla="*/ 99734 w 555022"/>
              <a:gd name="connsiteY33" fmla="*/ 290308 h 380000"/>
              <a:gd name="connsiteX34" fmla="*/ 107031 w 555022"/>
              <a:gd name="connsiteY34" fmla="*/ 283440 h 380000"/>
              <a:gd name="connsiteX35" fmla="*/ 113923 w 555022"/>
              <a:gd name="connsiteY35" fmla="*/ 290308 h 380000"/>
              <a:gd name="connsiteX36" fmla="*/ 113923 w 555022"/>
              <a:gd name="connsiteY36" fmla="*/ 317377 h 380000"/>
              <a:gd name="connsiteX37" fmla="*/ 162979 w 555022"/>
              <a:gd name="connsiteY37" fmla="*/ 365859 h 380000"/>
              <a:gd name="connsiteX38" fmla="*/ 366095 w 555022"/>
              <a:gd name="connsiteY38" fmla="*/ 365859 h 380000"/>
              <a:gd name="connsiteX39" fmla="*/ 381501 w 555022"/>
              <a:gd name="connsiteY39" fmla="*/ 293136 h 380000"/>
              <a:gd name="connsiteX40" fmla="*/ 379474 w 555022"/>
              <a:gd name="connsiteY40" fmla="*/ 285864 h 380000"/>
              <a:gd name="connsiteX41" fmla="*/ 372582 w 555022"/>
              <a:gd name="connsiteY41" fmla="*/ 282632 h 380000"/>
              <a:gd name="connsiteX42" fmla="*/ 275281 w 555022"/>
              <a:gd name="connsiteY42" fmla="*/ 282228 h 380000"/>
              <a:gd name="connsiteX43" fmla="*/ 266362 w 555022"/>
              <a:gd name="connsiteY43" fmla="*/ 289500 h 380000"/>
              <a:gd name="connsiteX44" fmla="*/ 254605 w 555022"/>
              <a:gd name="connsiteY44" fmla="*/ 342426 h 380000"/>
              <a:gd name="connsiteX45" fmla="*/ 247712 w 555022"/>
              <a:gd name="connsiteY45" fmla="*/ 348083 h 380000"/>
              <a:gd name="connsiteX46" fmla="*/ 188926 w 555022"/>
              <a:gd name="connsiteY46" fmla="*/ 347679 h 380000"/>
              <a:gd name="connsiteX47" fmla="*/ 181629 w 555022"/>
              <a:gd name="connsiteY47" fmla="*/ 340406 h 380000"/>
              <a:gd name="connsiteX48" fmla="*/ 188926 w 555022"/>
              <a:gd name="connsiteY48" fmla="*/ 333538 h 380000"/>
              <a:gd name="connsiteX49" fmla="*/ 242442 w 555022"/>
              <a:gd name="connsiteY49" fmla="*/ 333942 h 380000"/>
              <a:gd name="connsiteX50" fmla="*/ 252172 w 555022"/>
              <a:gd name="connsiteY50" fmla="*/ 286268 h 380000"/>
              <a:gd name="connsiteX51" fmla="*/ 275281 w 555022"/>
              <a:gd name="connsiteY51" fmla="*/ 267683 h 380000"/>
              <a:gd name="connsiteX52" fmla="*/ 372582 w 555022"/>
              <a:gd name="connsiteY52" fmla="*/ 268087 h 380000"/>
              <a:gd name="connsiteX53" fmla="*/ 390826 w 555022"/>
              <a:gd name="connsiteY53" fmla="*/ 276976 h 380000"/>
              <a:gd name="connsiteX54" fmla="*/ 395286 w 555022"/>
              <a:gd name="connsiteY54" fmla="*/ 296368 h 380000"/>
              <a:gd name="connsiteX55" fmla="*/ 380691 w 555022"/>
              <a:gd name="connsiteY55" fmla="*/ 365859 h 380000"/>
              <a:gd name="connsiteX56" fmla="*/ 547724 w 555022"/>
              <a:gd name="connsiteY56" fmla="*/ 365859 h 380000"/>
              <a:gd name="connsiteX57" fmla="*/ 555022 w 555022"/>
              <a:gd name="connsiteY57" fmla="*/ 373132 h 380000"/>
              <a:gd name="connsiteX58" fmla="*/ 547724 w 555022"/>
              <a:gd name="connsiteY58" fmla="*/ 380000 h 380000"/>
              <a:gd name="connsiteX59" fmla="*/ 7298 w 555022"/>
              <a:gd name="connsiteY59" fmla="*/ 380000 h 380000"/>
              <a:gd name="connsiteX60" fmla="*/ 0 w 555022"/>
              <a:gd name="connsiteY60" fmla="*/ 373132 h 380000"/>
              <a:gd name="connsiteX61" fmla="*/ 7298 w 555022"/>
              <a:gd name="connsiteY61" fmla="*/ 365859 h 380000"/>
              <a:gd name="connsiteX62" fmla="*/ 45813 w 555022"/>
              <a:gd name="connsiteY62" fmla="*/ 365859 h 380000"/>
              <a:gd name="connsiteX63" fmla="*/ 45813 w 555022"/>
              <a:gd name="connsiteY63" fmla="*/ 283036 h 380000"/>
              <a:gd name="connsiteX64" fmla="*/ 49867 w 555022"/>
              <a:gd name="connsiteY64" fmla="*/ 268895 h 380000"/>
              <a:gd name="connsiteX65" fmla="*/ 79463 w 555022"/>
              <a:gd name="connsiteY65" fmla="*/ 242230 h 380000"/>
              <a:gd name="connsiteX66" fmla="*/ 112302 w 555022"/>
              <a:gd name="connsiteY66" fmla="*/ 229705 h 380000"/>
              <a:gd name="connsiteX67" fmla="*/ 144330 w 555022"/>
              <a:gd name="connsiteY67" fmla="*/ 223241 h 380000"/>
              <a:gd name="connsiteX68" fmla="*/ 318055 w 555022"/>
              <a:gd name="connsiteY68" fmla="*/ 146445 h 380000"/>
              <a:gd name="connsiteX69" fmla="*/ 497716 w 555022"/>
              <a:gd name="connsiteY69" fmla="*/ 146445 h 380000"/>
              <a:gd name="connsiteX70" fmla="*/ 505016 w 555022"/>
              <a:gd name="connsiteY70" fmla="*/ 153192 h 380000"/>
              <a:gd name="connsiteX71" fmla="*/ 497716 w 555022"/>
              <a:gd name="connsiteY71" fmla="*/ 160336 h 380000"/>
              <a:gd name="connsiteX72" fmla="*/ 318055 w 555022"/>
              <a:gd name="connsiteY72" fmla="*/ 160336 h 380000"/>
              <a:gd name="connsiteX73" fmla="*/ 310755 w 555022"/>
              <a:gd name="connsiteY73" fmla="*/ 153192 h 380000"/>
              <a:gd name="connsiteX74" fmla="*/ 318055 w 555022"/>
              <a:gd name="connsiteY74" fmla="*/ 146445 h 380000"/>
              <a:gd name="connsiteX75" fmla="*/ 155378 w 555022"/>
              <a:gd name="connsiteY75" fmla="*/ 117789 h 380000"/>
              <a:gd name="connsiteX76" fmla="*/ 121221 w 555022"/>
              <a:gd name="connsiteY76" fmla="*/ 152290 h 380000"/>
              <a:gd name="connsiteX77" fmla="*/ 155378 w 555022"/>
              <a:gd name="connsiteY77" fmla="*/ 186792 h 380000"/>
              <a:gd name="connsiteX78" fmla="*/ 189133 w 555022"/>
              <a:gd name="connsiteY78" fmla="*/ 152290 h 380000"/>
              <a:gd name="connsiteX79" fmla="*/ 155378 w 555022"/>
              <a:gd name="connsiteY79" fmla="*/ 117789 h 380000"/>
              <a:gd name="connsiteX80" fmla="*/ 318055 w 555022"/>
              <a:gd name="connsiteY80" fmla="*/ 112512 h 380000"/>
              <a:gd name="connsiteX81" fmla="*/ 497716 w 555022"/>
              <a:gd name="connsiteY81" fmla="*/ 112512 h 380000"/>
              <a:gd name="connsiteX82" fmla="*/ 505016 w 555022"/>
              <a:gd name="connsiteY82" fmla="*/ 119656 h 380000"/>
              <a:gd name="connsiteX83" fmla="*/ 497716 w 555022"/>
              <a:gd name="connsiteY83" fmla="*/ 126403 h 380000"/>
              <a:gd name="connsiteX84" fmla="*/ 318055 w 555022"/>
              <a:gd name="connsiteY84" fmla="*/ 126403 h 380000"/>
              <a:gd name="connsiteX85" fmla="*/ 310755 w 555022"/>
              <a:gd name="connsiteY85" fmla="*/ 119656 h 380000"/>
              <a:gd name="connsiteX86" fmla="*/ 318055 w 555022"/>
              <a:gd name="connsiteY86" fmla="*/ 112512 h 380000"/>
              <a:gd name="connsiteX87" fmla="*/ 155378 w 555022"/>
              <a:gd name="connsiteY87" fmla="*/ 103583 h 380000"/>
              <a:gd name="connsiteX88" fmla="*/ 203197 w 555022"/>
              <a:gd name="connsiteY88" fmla="*/ 152290 h 380000"/>
              <a:gd name="connsiteX89" fmla="*/ 155378 w 555022"/>
              <a:gd name="connsiteY89" fmla="*/ 201404 h 380000"/>
              <a:gd name="connsiteX90" fmla="*/ 107157 w 555022"/>
              <a:gd name="connsiteY90" fmla="*/ 152290 h 380000"/>
              <a:gd name="connsiteX91" fmla="*/ 155378 w 555022"/>
              <a:gd name="connsiteY91" fmla="*/ 103583 h 380000"/>
              <a:gd name="connsiteX92" fmla="*/ 318008 w 555022"/>
              <a:gd name="connsiteY92" fmla="*/ 82152 h 380000"/>
              <a:gd name="connsiteX93" fmla="*/ 431681 w 555022"/>
              <a:gd name="connsiteY93" fmla="*/ 82152 h 380000"/>
              <a:gd name="connsiteX94" fmla="*/ 438937 w 555022"/>
              <a:gd name="connsiteY94" fmla="*/ 89296 h 380000"/>
              <a:gd name="connsiteX95" fmla="*/ 431681 w 555022"/>
              <a:gd name="connsiteY95" fmla="*/ 96043 h 380000"/>
              <a:gd name="connsiteX96" fmla="*/ 318008 w 555022"/>
              <a:gd name="connsiteY96" fmla="*/ 96043 h 380000"/>
              <a:gd name="connsiteX97" fmla="*/ 310752 w 555022"/>
              <a:gd name="connsiteY97" fmla="*/ 89296 h 380000"/>
              <a:gd name="connsiteX98" fmla="*/ 318008 w 555022"/>
              <a:gd name="connsiteY98" fmla="*/ 82152 h 380000"/>
              <a:gd name="connsiteX99" fmla="*/ 318061 w 555022"/>
              <a:gd name="connsiteY99" fmla="*/ 32145 h 380000"/>
              <a:gd name="connsiteX100" fmla="*/ 383410 w 555022"/>
              <a:gd name="connsiteY100" fmla="*/ 32145 h 380000"/>
              <a:gd name="connsiteX101" fmla="*/ 390716 w 555022"/>
              <a:gd name="connsiteY101" fmla="*/ 38892 h 380000"/>
              <a:gd name="connsiteX102" fmla="*/ 383410 w 555022"/>
              <a:gd name="connsiteY102" fmla="*/ 46036 h 380000"/>
              <a:gd name="connsiteX103" fmla="*/ 318061 w 555022"/>
              <a:gd name="connsiteY103" fmla="*/ 46036 h 380000"/>
              <a:gd name="connsiteX104" fmla="*/ 310755 w 555022"/>
              <a:gd name="connsiteY104" fmla="*/ 38892 h 380000"/>
              <a:gd name="connsiteX105" fmla="*/ 318061 w 555022"/>
              <a:gd name="connsiteY105" fmla="*/ 32145 h 380000"/>
              <a:gd name="connsiteX106" fmla="*/ 284471 w 555022"/>
              <a:gd name="connsiteY106" fmla="*/ 14548 h 380000"/>
              <a:gd name="connsiteX107" fmla="*/ 277158 w 555022"/>
              <a:gd name="connsiteY107" fmla="*/ 21822 h 380000"/>
              <a:gd name="connsiteX108" fmla="*/ 277158 w 555022"/>
              <a:gd name="connsiteY108" fmla="*/ 170941 h 380000"/>
              <a:gd name="connsiteX109" fmla="*/ 284471 w 555022"/>
              <a:gd name="connsiteY109" fmla="*/ 178619 h 380000"/>
              <a:gd name="connsiteX110" fmla="*/ 302345 w 555022"/>
              <a:gd name="connsiteY110" fmla="*/ 178619 h 380000"/>
              <a:gd name="connsiteX111" fmla="*/ 309657 w 555022"/>
              <a:gd name="connsiteY111" fmla="*/ 185489 h 380000"/>
              <a:gd name="connsiteX112" fmla="*/ 309657 w 555022"/>
              <a:gd name="connsiteY112" fmla="*/ 205291 h 380000"/>
              <a:gd name="connsiteX113" fmla="*/ 354343 w 555022"/>
              <a:gd name="connsiteY113" fmla="*/ 179024 h 380000"/>
              <a:gd name="connsiteX114" fmla="*/ 357999 w 555022"/>
              <a:gd name="connsiteY114" fmla="*/ 178619 h 380000"/>
              <a:gd name="connsiteX115" fmla="*/ 533491 w 555022"/>
              <a:gd name="connsiteY115" fmla="*/ 178619 h 380000"/>
              <a:gd name="connsiteX116" fmla="*/ 540804 w 555022"/>
              <a:gd name="connsiteY116" fmla="*/ 170941 h 380000"/>
              <a:gd name="connsiteX117" fmla="*/ 540804 w 555022"/>
              <a:gd name="connsiteY117" fmla="*/ 21822 h 380000"/>
              <a:gd name="connsiteX118" fmla="*/ 533491 w 555022"/>
              <a:gd name="connsiteY118" fmla="*/ 14548 h 380000"/>
              <a:gd name="connsiteX119" fmla="*/ 284471 w 555022"/>
              <a:gd name="connsiteY119" fmla="*/ 0 h 380000"/>
              <a:gd name="connsiteX120" fmla="*/ 533491 w 555022"/>
              <a:gd name="connsiteY120" fmla="*/ 0 h 380000"/>
              <a:gd name="connsiteX121" fmla="*/ 555022 w 555022"/>
              <a:gd name="connsiteY121" fmla="*/ 21822 h 380000"/>
              <a:gd name="connsiteX122" fmla="*/ 555022 w 555022"/>
              <a:gd name="connsiteY122" fmla="*/ 170941 h 380000"/>
              <a:gd name="connsiteX123" fmla="*/ 533491 w 555022"/>
              <a:gd name="connsiteY123" fmla="*/ 192359 h 380000"/>
              <a:gd name="connsiteX124" fmla="*/ 359624 w 555022"/>
              <a:gd name="connsiteY124" fmla="*/ 192359 h 380000"/>
              <a:gd name="connsiteX125" fmla="*/ 314126 w 555022"/>
              <a:gd name="connsiteY125" fmla="*/ 219435 h 380000"/>
              <a:gd name="connsiteX126" fmla="*/ 307626 w 555022"/>
              <a:gd name="connsiteY126" fmla="*/ 221052 h 380000"/>
              <a:gd name="connsiteX127" fmla="*/ 301532 w 555022"/>
              <a:gd name="connsiteY127" fmla="*/ 219435 h 380000"/>
              <a:gd name="connsiteX128" fmla="*/ 295439 w 555022"/>
              <a:gd name="connsiteY128" fmla="*/ 208928 h 380000"/>
              <a:gd name="connsiteX129" fmla="*/ 295439 w 555022"/>
              <a:gd name="connsiteY129" fmla="*/ 192359 h 380000"/>
              <a:gd name="connsiteX130" fmla="*/ 284471 w 555022"/>
              <a:gd name="connsiteY130" fmla="*/ 192359 h 380000"/>
              <a:gd name="connsiteX131" fmla="*/ 262534 w 555022"/>
              <a:gd name="connsiteY131" fmla="*/ 170941 h 380000"/>
              <a:gd name="connsiteX132" fmla="*/ 262534 w 555022"/>
              <a:gd name="connsiteY132" fmla="*/ 21822 h 380000"/>
              <a:gd name="connsiteX133" fmla="*/ 284471 w 555022"/>
              <a:gd name="connsiteY133" fmla="*/ 0 h 3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55022" h="380000">
                <a:moveTo>
                  <a:pt x="322162" y="301823"/>
                </a:moveTo>
                <a:cubicBezTo>
                  <a:pt x="329359" y="301823"/>
                  <a:pt x="335357" y="307821"/>
                  <a:pt x="335357" y="315018"/>
                </a:cubicBezTo>
                <a:cubicBezTo>
                  <a:pt x="335357" y="322216"/>
                  <a:pt x="329359" y="328213"/>
                  <a:pt x="322162" y="328213"/>
                </a:cubicBezTo>
                <a:cubicBezTo>
                  <a:pt x="314965" y="328213"/>
                  <a:pt x="308967" y="322216"/>
                  <a:pt x="308967" y="315018"/>
                </a:cubicBezTo>
                <a:cubicBezTo>
                  <a:pt x="308967" y="307821"/>
                  <a:pt x="314965" y="301823"/>
                  <a:pt x="322162" y="301823"/>
                </a:cubicBezTo>
                <a:close/>
                <a:moveTo>
                  <a:pt x="150006" y="237382"/>
                </a:moveTo>
                <a:lnTo>
                  <a:pt x="156898" y="249502"/>
                </a:lnTo>
                <a:lnTo>
                  <a:pt x="165006" y="237382"/>
                </a:lnTo>
                <a:close/>
                <a:moveTo>
                  <a:pt x="144330" y="223241"/>
                </a:moveTo>
                <a:lnTo>
                  <a:pt x="169061" y="223241"/>
                </a:lnTo>
                <a:cubicBezTo>
                  <a:pt x="180412" y="223241"/>
                  <a:pt x="191359" y="225261"/>
                  <a:pt x="201494" y="229705"/>
                </a:cubicBezTo>
                <a:lnTo>
                  <a:pt x="234333" y="242230"/>
                </a:lnTo>
                <a:cubicBezTo>
                  <a:pt x="240820" y="245058"/>
                  <a:pt x="246496" y="249502"/>
                  <a:pt x="250956" y="254755"/>
                </a:cubicBezTo>
                <a:cubicBezTo>
                  <a:pt x="253388" y="257987"/>
                  <a:pt x="253388" y="262431"/>
                  <a:pt x="250145" y="264855"/>
                </a:cubicBezTo>
                <a:cubicBezTo>
                  <a:pt x="247307" y="267683"/>
                  <a:pt x="242442" y="266875"/>
                  <a:pt x="240009" y="264047"/>
                </a:cubicBezTo>
                <a:cubicBezTo>
                  <a:pt x="237171" y="260411"/>
                  <a:pt x="233117" y="257583"/>
                  <a:pt x="229063" y="255563"/>
                </a:cubicBezTo>
                <a:lnTo>
                  <a:pt x="196224" y="242634"/>
                </a:lnTo>
                <a:cubicBezTo>
                  <a:pt x="191359" y="241018"/>
                  <a:pt x="186494" y="239402"/>
                  <a:pt x="181223" y="238594"/>
                </a:cubicBezTo>
                <a:lnTo>
                  <a:pt x="167034" y="260411"/>
                </a:lnTo>
                <a:cubicBezTo>
                  <a:pt x="166628" y="260815"/>
                  <a:pt x="166628" y="260815"/>
                  <a:pt x="166628" y="261219"/>
                </a:cubicBezTo>
                <a:cubicBezTo>
                  <a:pt x="164196" y="264047"/>
                  <a:pt x="160547" y="265663"/>
                  <a:pt x="156898" y="265663"/>
                </a:cubicBezTo>
                <a:cubicBezTo>
                  <a:pt x="152844" y="265663"/>
                  <a:pt x="149600" y="264047"/>
                  <a:pt x="146762" y="261219"/>
                </a:cubicBezTo>
                <a:cubicBezTo>
                  <a:pt x="146762" y="260815"/>
                  <a:pt x="146762" y="260411"/>
                  <a:pt x="146762" y="260411"/>
                </a:cubicBezTo>
                <a:lnTo>
                  <a:pt x="133789" y="238594"/>
                </a:lnTo>
                <a:cubicBezTo>
                  <a:pt x="128519" y="239402"/>
                  <a:pt x="122843" y="240614"/>
                  <a:pt x="117572" y="242634"/>
                </a:cubicBezTo>
                <a:lnTo>
                  <a:pt x="84733" y="255563"/>
                </a:lnTo>
                <a:cubicBezTo>
                  <a:pt x="75408" y="259603"/>
                  <a:pt x="69327" y="265259"/>
                  <a:pt x="61624" y="276167"/>
                </a:cubicBezTo>
                <a:cubicBezTo>
                  <a:pt x="60408" y="278592"/>
                  <a:pt x="60002" y="281016"/>
                  <a:pt x="60002" y="283036"/>
                </a:cubicBezTo>
                <a:lnTo>
                  <a:pt x="60002" y="365859"/>
                </a:lnTo>
                <a:lnTo>
                  <a:pt x="149195" y="365859"/>
                </a:lnTo>
                <a:cubicBezTo>
                  <a:pt x="147573" y="346871"/>
                  <a:pt x="131356" y="331518"/>
                  <a:pt x="111896" y="331518"/>
                </a:cubicBezTo>
                <a:lnTo>
                  <a:pt x="107031" y="331518"/>
                </a:lnTo>
                <a:cubicBezTo>
                  <a:pt x="102977" y="331518"/>
                  <a:pt x="99734" y="327882"/>
                  <a:pt x="99734" y="324246"/>
                </a:cubicBezTo>
                <a:lnTo>
                  <a:pt x="99734" y="290308"/>
                </a:lnTo>
                <a:cubicBezTo>
                  <a:pt x="99734" y="286268"/>
                  <a:pt x="102977" y="283440"/>
                  <a:pt x="107031" y="283440"/>
                </a:cubicBezTo>
                <a:cubicBezTo>
                  <a:pt x="111085" y="283440"/>
                  <a:pt x="113923" y="286268"/>
                  <a:pt x="113923" y="290308"/>
                </a:cubicBezTo>
                <a:lnTo>
                  <a:pt x="113923" y="317377"/>
                </a:lnTo>
                <a:cubicBezTo>
                  <a:pt x="140681" y="318589"/>
                  <a:pt x="161763" y="339598"/>
                  <a:pt x="162979" y="365859"/>
                </a:cubicBezTo>
                <a:lnTo>
                  <a:pt x="366095" y="365859"/>
                </a:lnTo>
                <a:lnTo>
                  <a:pt x="381501" y="293136"/>
                </a:lnTo>
                <a:cubicBezTo>
                  <a:pt x="381907" y="290712"/>
                  <a:pt x="381501" y="288288"/>
                  <a:pt x="379474" y="285864"/>
                </a:cubicBezTo>
                <a:cubicBezTo>
                  <a:pt x="378258" y="283844"/>
                  <a:pt x="375420" y="282632"/>
                  <a:pt x="372582" y="282632"/>
                </a:cubicBezTo>
                <a:lnTo>
                  <a:pt x="275281" y="282228"/>
                </a:lnTo>
                <a:cubicBezTo>
                  <a:pt x="270821" y="282228"/>
                  <a:pt x="267173" y="285056"/>
                  <a:pt x="266362" y="289500"/>
                </a:cubicBezTo>
                <a:lnTo>
                  <a:pt x="254605" y="342426"/>
                </a:lnTo>
                <a:cubicBezTo>
                  <a:pt x="254199" y="345659"/>
                  <a:pt x="251361" y="348487"/>
                  <a:pt x="247712" y="348083"/>
                </a:cubicBezTo>
                <a:lnTo>
                  <a:pt x="188926" y="347679"/>
                </a:lnTo>
                <a:cubicBezTo>
                  <a:pt x="184467" y="347679"/>
                  <a:pt x="181629" y="344447"/>
                  <a:pt x="181629" y="340406"/>
                </a:cubicBezTo>
                <a:cubicBezTo>
                  <a:pt x="181629" y="336366"/>
                  <a:pt x="184467" y="333538"/>
                  <a:pt x="188926" y="333538"/>
                </a:cubicBezTo>
                <a:lnTo>
                  <a:pt x="242442" y="333942"/>
                </a:lnTo>
                <a:lnTo>
                  <a:pt x="252172" y="286268"/>
                </a:lnTo>
                <a:cubicBezTo>
                  <a:pt x="254605" y="275763"/>
                  <a:pt x="264335" y="267683"/>
                  <a:pt x="275281" y="267683"/>
                </a:cubicBezTo>
                <a:lnTo>
                  <a:pt x="372582" y="268087"/>
                </a:lnTo>
                <a:cubicBezTo>
                  <a:pt x="379880" y="268087"/>
                  <a:pt x="386366" y="271319"/>
                  <a:pt x="390826" y="276976"/>
                </a:cubicBezTo>
                <a:cubicBezTo>
                  <a:pt x="395286" y="282228"/>
                  <a:pt x="396907" y="289500"/>
                  <a:pt x="395286" y="296368"/>
                </a:cubicBezTo>
                <a:lnTo>
                  <a:pt x="380691" y="365859"/>
                </a:lnTo>
                <a:lnTo>
                  <a:pt x="547724" y="365859"/>
                </a:lnTo>
                <a:cubicBezTo>
                  <a:pt x="551778" y="365859"/>
                  <a:pt x="555022" y="369092"/>
                  <a:pt x="555022" y="373132"/>
                </a:cubicBezTo>
                <a:cubicBezTo>
                  <a:pt x="555022" y="377172"/>
                  <a:pt x="551778" y="380000"/>
                  <a:pt x="547724" y="380000"/>
                </a:cubicBezTo>
                <a:lnTo>
                  <a:pt x="7298" y="380000"/>
                </a:lnTo>
                <a:cubicBezTo>
                  <a:pt x="3649" y="380000"/>
                  <a:pt x="0" y="377172"/>
                  <a:pt x="0" y="373132"/>
                </a:cubicBezTo>
                <a:cubicBezTo>
                  <a:pt x="0" y="369092"/>
                  <a:pt x="3649" y="365859"/>
                  <a:pt x="7298" y="365859"/>
                </a:cubicBezTo>
                <a:lnTo>
                  <a:pt x="45813" y="365859"/>
                </a:lnTo>
                <a:lnTo>
                  <a:pt x="45813" y="283036"/>
                </a:lnTo>
                <a:cubicBezTo>
                  <a:pt x="45813" y="278188"/>
                  <a:pt x="47434" y="272935"/>
                  <a:pt x="49867" y="268895"/>
                </a:cubicBezTo>
                <a:cubicBezTo>
                  <a:pt x="57570" y="257179"/>
                  <a:pt x="65273" y="248290"/>
                  <a:pt x="79463" y="242230"/>
                </a:cubicBezTo>
                <a:lnTo>
                  <a:pt x="112302" y="229705"/>
                </a:lnTo>
                <a:cubicBezTo>
                  <a:pt x="122437" y="225261"/>
                  <a:pt x="133384" y="223241"/>
                  <a:pt x="144330" y="223241"/>
                </a:cubicBezTo>
                <a:close/>
                <a:moveTo>
                  <a:pt x="318055" y="146445"/>
                </a:moveTo>
                <a:lnTo>
                  <a:pt x="497716" y="146445"/>
                </a:lnTo>
                <a:cubicBezTo>
                  <a:pt x="501772" y="146445"/>
                  <a:pt x="505016" y="149620"/>
                  <a:pt x="505016" y="153192"/>
                </a:cubicBezTo>
                <a:cubicBezTo>
                  <a:pt x="505016" y="157161"/>
                  <a:pt x="501772" y="160336"/>
                  <a:pt x="497716" y="160336"/>
                </a:cubicBezTo>
                <a:lnTo>
                  <a:pt x="318055" y="160336"/>
                </a:lnTo>
                <a:cubicBezTo>
                  <a:pt x="314405" y="160336"/>
                  <a:pt x="310755" y="157161"/>
                  <a:pt x="310755" y="153192"/>
                </a:cubicBezTo>
                <a:cubicBezTo>
                  <a:pt x="310755" y="149620"/>
                  <a:pt x="314405" y="146445"/>
                  <a:pt x="318055" y="146445"/>
                </a:cubicBezTo>
                <a:close/>
                <a:moveTo>
                  <a:pt x="155378" y="117789"/>
                </a:moveTo>
                <a:cubicBezTo>
                  <a:pt x="136491" y="117789"/>
                  <a:pt x="121221" y="133619"/>
                  <a:pt x="121221" y="152290"/>
                </a:cubicBezTo>
                <a:cubicBezTo>
                  <a:pt x="121221" y="171368"/>
                  <a:pt x="136491" y="186792"/>
                  <a:pt x="155378" y="186792"/>
                </a:cubicBezTo>
                <a:cubicBezTo>
                  <a:pt x="173863" y="186792"/>
                  <a:pt x="189133" y="171368"/>
                  <a:pt x="189133" y="152290"/>
                </a:cubicBezTo>
                <a:cubicBezTo>
                  <a:pt x="189133" y="133619"/>
                  <a:pt x="173863" y="117789"/>
                  <a:pt x="155378" y="117789"/>
                </a:cubicBezTo>
                <a:close/>
                <a:moveTo>
                  <a:pt x="318055" y="112512"/>
                </a:moveTo>
                <a:lnTo>
                  <a:pt x="497716" y="112512"/>
                </a:lnTo>
                <a:cubicBezTo>
                  <a:pt x="501772" y="112512"/>
                  <a:pt x="505016" y="115687"/>
                  <a:pt x="505016" y="119656"/>
                </a:cubicBezTo>
                <a:cubicBezTo>
                  <a:pt x="505016" y="123625"/>
                  <a:pt x="501772" y="126403"/>
                  <a:pt x="497716" y="126403"/>
                </a:cubicBezTo>
                <a:lnTo>
                  <a:pt x="318055" y="126403"/>
                </a:lnTo>
                <a:cubicBezTo>
                  <a:pt x="314405" y="126403"/>
                  <a:pt x="310755" y="123625"/>
                  <a:pt x="310755" y="119656"/>
                </a:cubicBezTo>
                <a:cubicBezTo>
                  <a:pt x="310755" y="115687"/>
                  <a:pt x="314405" y="112512"/>
                  <a:pt x="318055" y="112512"/>
                </a:cubicBezTo>
                <a:close/>
                <a:moveTo>
                  <a:pt x="155378" y="103583"/>
                </a:moveTo>
                <a:cubicBezTo>
                  <a:pt x="181900" y="103583"/>
                  <a:pt x="203197" y="125501"/>
                  <a:pt x="203197" y="152290"/>
                </a:cubicBezTo>
                <a:cubicBezTo>
                  <a:pt x="203197" y="179486"/>
                  <a:pt x="181900" y="201404"/>
                  <a:pt x="155378" y="201404"/>
                </a:cubicBezTo>
                <a:cubicBezTo>
                  <a:pt x="128856" y="201404"/>
                  <a:pt x="107157" y="179486"/>
                  <a:pt x="107157" y="152290"/>
                </a:cubicBezTo>
                <a:cubicBezTo>
                  <a:pt x="107157" y="125501"/>
                  <a:pt x="128856" y="103583"/>
                  <a:pt x="155378" y="103583"/>
                </a:cubicBezTo>
                <a:close/>
                <a:moveTo>
                  <a:pt x="318008" y="82152"/>
                </a:moveTo>
                <a:lnTo>
                  <a:pt x="431681" y="82152"/>
                </a:lnTo>
                <a:cubicBezTo>
                  <a:pt x="435712" y="82152"/>
                  <a:pt x="438937" y="85327"/>
                  <a:pt x="438937" y="89296"/>
                </a:cubicBezTo>
                <a:cubicBezTo>
                  <a:pt x="438937" y="92868"/>
                  <a:pt x="435712" y="96043"/>
                  <a:pt x="431681" y="96043"/>
                </a:cubicBezTo>
                <a:lnTo>
                  <a:pt x="318008" y="96043"/>
                </a:lnTo>
                <a:cubicBezTo>
                  <a:pt x="314380" y="96043"/>
                  <a:pt x="310752" y="92868"/>
                  <a:pt x="310752" y="89296"/>
                </a:cubicBezTo>
                <a:cubicBezTo>
                  <a:pt x="310752" y="85327"/>
                  <a:pt x="314380" y="82152"/>
                  <a:pt x="318008" y="82152"/>
                </a:cubicBezTo>
                <a:close/>
                <a:moveTo>
                  <a:pt x="318061" y="32145"/>
                </a:moveTo>
                <a:lnTo>
                  <a:pt x="383410" y="32145"/>
                </a:lnTo>
                <a:cubicBezTo>
                  <a:pt x="387469" y="32145"/>
                  <a:pt x="390716" y="34923"/>
                  <a:pt x="390716" y="38892"/>
                </a:cubicBezTo>
                <a:cubicBezTo>
                  <a:pt x="390716" y="42861"/>
                  <a:pt x="387469" y="46036"/>
                  <a:pt x="383410" y="46036"/>
                </a:cubicBezTo>
                <a:lnTo>
                  <a:pt x="318061" y="46036"/>
                </a:lnTo>
                <a:cubicBezTo>
                  <a:pt x="314408" y="46036"/>
                  <a:pt x="310755" y="42861"/>
                  <a:pt x="310755" y="38892"/>
                </a:cubicBezTo>
                <a:cubicBezTo>
                  <a:pt x="310755" y="34923"/>
                  <a:pt x="314408" y="32145"/>
                  <a:pt x="318061" y="32145"/>
                </a:cubicBezTo>
                <a:close/>
                <a:moveTo>
                  <a:pt x="284471" y="14548"/>
                </a:moveTo>
                <a:cubicBezTo>
                  <a:pt x="280408" y="14548"/>
                  <a:pt x="277158" y="17781"/>
                  <a:pt x="277158" y="21822"/>
                </a:cubicBezTo>
                <a:lnTo>
                  <a:pt x="277158" y="170941"/>
                </a:lnTo>
                <a:cubicBezTo>
                  <a:pt x="277158" y="174982"/>
                  <a:pt x="280408" y="178619"/>
                  <a:pt x="284471" y="178619"/>
                </a:cubicBezTo>
                <a:lnTo>
                  <a:pt x="302345" y="178619"/>
                </a:lnTo>
                <a:cubicBezTo>
                  <a:pt x="306407" y="178619"/>
                  <a:pt x="309657" y="181448"/>
                  <a:pt x="309657" y="185489"/>
                </a:cubicBezTo>
                <a:lnTo>
                  <a:pt x="309657" y="205291"/>
                </a:lnTo>
                <a:lnTo>
                  <a:pt x="354343" y="179024"/>
                </a:lnTo>
                <a:cubicBezTo>
                  <a:pt x="355155" y="178619"/>
                  <a:pt x="356780" y="178619"/>
                  <a:pt x="357999" y="178619"/>
                </a:cubicBezTo>
                <a:lnTo>
                  <a:pt x="533491" y="178619"/>
                </a:lnTo>
                <a:cubicBezTo>
                  <a:pt x="537148" y="178619"/>
                  <a:pt x="540804" y="174982"/>
                  <a:pt x="540804" y="170941"/>
                </a:cubicBezTo>
                <a:lnTo>
                  <a:pt x="540804" y="21822"/>
                </a:lnTo>
                <a:cubicBezTo>
                  <a:pt x="540804" y="17781"/>
                  <a:pt x="537148" y="14548"/>
                  <a:pt x="533491" y="14548"/>
                </a:cubicBezTo>
                <a:close/>
                <a:moveTo>
                  <a:pt x="284471" y="0"/>
                </a:moveTo>
                <a:lnTo>
                  <a:pt x="533491" y="0"/>
                </a:lnTo>
                <a:cubicBezTo>
                  <a:pt x="545272" y="0"/>
                  <a:pt x="555022" y="9699"/>
                  <a:pt x="555022" y="21822"/>
                </a:cubicBezTo>
                <a:lnTo>
                  <a:pt x="555022" y="170941"/>
                </a:lnTo>
                <a:cubicBezTo>
                  <a:pt x="555022" y="182661"/>
                  <a:pt x="545272" y="192359"/>
                  <a:pt x="533491" y="192359"/>
                </a:cubicBezTo>
                <a:lnTo>
                  <a:pt x="359624" y="192359"/>
                </a:lnTo>
                <a:lnTo>
                  <a:pt x="314126" y="219435"/>
                </a:lnTo>
                <a:cubicBezTo>
                  <a:pt x="312501" y="220648"/>
                  <a:pt x="310063" y="221052"/>
                  <a:pt x="307626" y="221052"/>
                </a:cubicBezTo>
                <a:cubicBezTo>
                  <a:pt x="305595" y="221052"/>
                  <a:pt x="303564" y="220648"/>
                  <a:pt x="301532" y="219435"/>
                </a:cubicBezTo>
                <a:cubicBezTo>
                  <a:pt x="297876" y="217415"/>
                  <a:pt x="295439" y="212969"/>
                  <a:pt x="295439" y="208928"/>
                </a:cubicBezTo>
                <a:lnTo>
                  <a:pt x="295439" y="192359"/>
                </a:lnTo>
                <a:lnTo>
                  <a:pt x="284471" y="192359"/>
                </a:lnTo>
                <a:cubicBezTo>
                  <a:pt x="272284" y="192359"/>
                  <a:pt x="262534" y="182661"/>
                  <a:pt x="262534" y="170941"/>
                </a:cubicBezTo>
                <a:lnTo>
                  <a:pt x="262534" y="21822"/>
                </a:lnTo>
                <a:cubicBezTo>
                  <a:pt x="262534" y="9699"/>
                  <a:pt x="272284" y="0"/>
                  <a:pt x="2844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63" b="1">
              <a:latin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6D5C5-A07E-1A44-B8B2-9622DA772C7C}"/>
              </a:ext>
            </a:extLst>
          </p:cNvPr>
          <p:cNvSpPr txBox="1"/>
          <p:nvPr/>
        </p:nvSpPr>
        <p:spPr>
          <a:xfrm>
            <a:off x="3335027" y="3771100"/>
            <a:ext cx="2056944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1700" b="1" spc="-15">
                <a:solidFill>
                  <a:schemeClr val="tx2"/>
                </a:solidFill>
                <a:latin typeface="Tahoma"/>
                <a:ea typeface="Tahoma"/>
                <a:cs typeface="Tahoma"/>
              </a:rPr>
              <a:t>DATA CONSISTENCY</a:t>
            </a:r>
            <a:endParaRPr lang="en-US" sz="1700" b="1" spc="-15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793DA4-3137-9040-AA94-D02DDD680A5C}"/>
              </a:ext>
            </a:extLst>
          </p:cNvPr>
          <p:cNvSpPr txBox="1"/>
          <p:nvPr/>
        </p:nvSpPr>
        <p:spPr>
          <a:xfrm>
            <a:off x="3301409" y="4374423"/>
            <a:ext cx="2056945" cy="11621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spc="-10">
                <a:latin typeface="+mj-lt"/>
                <a:ea typeface="Tahoma"/>
                <a:cs typeface="Tahoma"/>
              </a:rPr>
              <a:t>Single naming convention, file storage, and schema.</a:t>
            </a:r>
            <a:endParaRPr lang="en-US" sz="1600" spc="-10">
              <a:latin typeface="+mj-lt"/>
              <a:ea typeface="Tahoma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487F9B-4CF6-1C4A-9FBF-25B4E37ECDBA}"/>
              </a:ext>
            </a:extLst>
          </p:cNvPr>
          <p:cNvSpPr/>
          <p:nvPr/>
        </p:nvSpPr>
        <p:spPr>
          <a:xfrm>
            <a:off x="6330688" y="2398186"/>
            <a:ext cx="1077205" cy="10772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Tahoma" panose="020B060403050404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E6DC134-3435-DE46-8FD7-17958926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494" y="2656930"/>
            <a:ext cx="573592" cy="559716"/>
          </a:xfrm>
          <a:custGeom>
            <a:avLst/>
            <a:gdLst>
              <a:gd name="connsiteX0" fmla="*/ 375077 w 517152"/>
              <a:gd name="connsiteY0" fmla="*/ 398262 h 504641"/>
              <a:gd name="connsiteX1" fmla="*/ 386006 w 517152"/>
              <a:gd name="connsiteY1" fmla="*/ 398262 h 504641"/>
              <a:gd name="connsiteX2" fmla="*/ 400173 w 517152"/>
              <a:gd name="connsiteY2" fmla="*/ 406818 h 504641"/>
              <a:gd name="connsiteX3" fmla="*/ 409483 w 517152"/>
              <a:gd name="connsiteY3" fmla="*/ 422708 h 504641"/>
              <a:gd name="connsiteX4" fmla="*/ 421221 w 517152"/>
              <a:gd name="connsiteY4" fmla="*/ 429635 h 504641"/>
              <a:gd name="connsiteX5" fmla="*/ 432959 w 517152"/>
              <a:gd name="connsiteY5" fmla="*/ 422708 h 504641"/>
              <a:gd name="connsiteX6" fmla="*/ 442269 w 517152"/>
              <a:gd name="connsiteY6" fmla="*/ 406818 h 504641"/>
              <a:gd name="connsiteX7" fmla="*/ 456436 w 517152"/>
              <a:gd name="connsiteY7" fmla="*/ 398262 h 504641"/>
              <a:gd name="connsiteX8" fmla="*/ 467770 w 517152"/>
              <a:gd name="connsiteY8" fmla="*/ 398262 h 504641"/>
              <a:gd name="connsiteX9" fmla="*/ 512295 w 517152"/>
              <a:gd name="connsiteY9" fmla="*/ 440636 h 504641"/>
              <a:gd name="connsiteX10" fmla="*/ 517152 w 517152"/>
              <a:gd name="connsiteY10" fmla="*/ 496862 h 504641"/>
              <a:gd name="connsiteX11" fmla="*/ 510676 w 517152"/>
              <a:gd name="connsiteY11" fmla="*/ 504603 h 504641"/>
              <a:gd name="connsiteX12" fmla="*/ 502985 w 517152"/>
              <a:gd name="connsiteY12" fmla="*/ 498084 h 504641"/>
              <a:gd name="connsiteX13" fmla="*/ 498128 w 517152"/>
              <a:gd name="connsiteY13" fmla="*/ 442265 h 504641"/>
              <a:gd name="connsiteX14" fmla="*/ 467770 w 517152"/>
              <a:gd name="connsiteY14" fmla="*/ 412930 h 504641"/>
              <a:gd name="connsiteX15" fmla="*/ 456436 w 517152"/>
              <a:gd name="connsiteY15" fmla="*/ 412930 h 504641"/>
              <a:gd name="connsiteX16" fmla="*/ 454412 w 517152"/>
              <a:gd name="connsiteY16" fmla="*/ 414152 h 504641"/>
              <a:gd name="connsiteX17" fmla="*/ 445507 w 517152"/>
              <a:gd name="connsiteY17" fmla="*/ 430042 h 504641"/>
              <a:gd name="connsiteX18" fmla="*/ 421221 w 517152"/>
              <a:gd name="connsiteY18" fmla="*/ 443895 h 504641"/>
              <a:gd name="connsiteX19" fmla="*/ 397339 w 517152"/>
              <a:gd name="connsiteY19" fmla="*/ 430042 h 504641"/>
              <a:gd name="connsiteX20" fmla="*/ 387625 w 517152"/>
              <a:gd name="connsiteY20" fmla="*/ 414152 h 504641"/>
              <a:gd name="connsiteX21" fmla="*/ 386006 w 517152"/>
              <a:gd name="connsiteY21" fmla="*/ 412930 h 504641"/>
              <a:gd name="connsiteX22" fmla="*/ 375077 w 517152"/>
              <a:gd name="connsiteY22" fmla="*/ 412930 h 504641"/>
              <a:gd name="connsiteX23" fmla="*/ 344314 w 517152"/>
              <a:gd name="connsiteY23" fmla="*/ 427598 h 504641"/>
              <a:gd name="connsiteX24" fmla="*/ 337838 w 517152"/>
              <a:gd name="connsiteY24" fmla="*/ 435746 h 504641"/>
              <a:gd name="connsiteX25" fmla="*/ 298170 w 517152"/>
              <a:gd name="connsiteY25" fmla="*/ 501344 h 504641"/>
              <a:gd name="connsiteX26" fmla="*/ 292098 w 517152"/>
              <a:gd name="connsiteY26" fmla="*/ 504603 h 504641"/>
              <a:gd name="connsiteX27" fmla="*/ 288051 w 517152"/>
              <a:gd name="connsiteY27" fmla="*/ 503788 h 504641"/>
              <a:gd name="connsiteX28" fmla="*/ 285622 w 517152"/>
              <a:gd name="connsiteY28" fmla="*/ 494010 h 504641"/>
              <a:gd name="connsiteX29" fmla="*/ 326909 w 517152"/>
              <a:gd name="connsiteY29" fmla="*/ 426783 h 504641"/>
              <a:gd name="connsiteX30" fmla="*/ 332980 w 517152"/>
              <a:gd name="connsiteY30" fmla="*/ 418634 h 504641"/>
              <a:gd name="connsiteX31" fmla="*/ 375077 w 517152"/>
              <a:gd name="connsiteY31" fmla="*/ 398262 h 504641"/>
              <a:gd name="connsiteX32" fmla="*/ 49015 w 517152"/>
              <a:gd name="connsiteY32" fmla="*/ 398262 h 504641"/>
              <a:gd name="connsiteX33" fmla="*/ 60754 w 517152"/>
              <a:gd name="connsiteY33" fmla="*/ 398262 h 504641"/>
              <a:gd name="connsiteX34" fmla="*/ 74516 w 517152"/>
              <a:gd name="connsiteY34" fmla="*/ 406818 h 504641"/>
              <a:gd name="connsiteX35" fmla="*/ 84231 w 517152"/>
              <a:gd name="connsiteY35" fmla="*/ 422708 h 504641"/>
              <a:gd name="connsiteX36" fmla="*/ 95969 w 517152"/>
              <a:gd name="connsiteY36" fmla="*/ 429635 h 504641"/>
              <a:gd name="connsiteX37" fmla="*/ 107303 w 517152"/>
              <a:gd name="connsiteY37" fmla="*/ 422708 h 504641"/>
              <a:gd name="connsiteX38" fmla="*/ 116612 w 517152"/>
              <a:gd name="connsiteY38" fmla="*/ 406818 h 504641"/>
              <a:gd name="connsiteX39" fmla="*/ 131184 w 517152"/>
              <a:gd name="connsiteY39" fmla="*/ 398262 h 504641"/>
              <a:gd name="connsiteX40" fmla="*/ 142113 w 517152"/>
              <a:gd name="connsiteY40" fmla="*/ 398262 h 504641"/>
              <a:gd name="connsiteX41" fmla="*/ 183805 w 517152"/>
              <a:gd name="connsiteY41" fmla="*/ 418634 h 504641"/>
              <a:gd name="connsiteX42" fmla="*/ 190281 w 517152"/>
              <a:gd name="connsiteY42" fmla="*/ 426783 h 504641"/>
              <a:gd name="connsiteX43" fmla="*/ 231163 w 517152"/>
              <a:gd name="connsiteY43" fmla="*/ 494010 h 504641"/>
              <a:gd name="connsiteX44" fmla="*/ 228735 w 517152"/>
              <a:gd name="connsiteY44" fmla="*/ 503788 h 504641"/>
              <a:gd name="connsiteX45" fmla="*/ 225092 w 517152"/>
              <a:gd name="connsiteY45" fmla="*/ 504603 h 504641"/>
              <a:gd name="connsiteX46" fmla="*/ 219020 w 517152"/>
              <a:gd name="connsiteY46" fmla="*/ 501344 h 504641"/>
              <a:gd name="connsiteX47" fmla="*/ 178948 w 517152"/>
              <a:gd name="connsiteY47" fmla="*/ 435746 h 504641"/>
              <a:gd name="connsiteX48" fmla="*/ 172471 w 517152"/>
              <a:gd name="connsiteY48" fmla="*/ 427598 h 504641"/>
              <a:gd name="connsiteX49" fmla="*/ 142113 w 517152"/>
              <a:gd name="connsiteY49" fmla="*/ 412930 h 504641"/>
              <a:gd name="connsiteX50" fmla="*/ 131184 w 517152"/>
              <a:gd name="connsiteY50" fmla="*/ 412930 h 504641"/>
              <a:gd name="connsiteX51" fmla="*/ 129160 w 517152"/>
              <a:gd name="connsiteY51" fmla="*/ 414152 h 504641"/>
              <a:gd name="connsiteX52" fmla="*/ 119851 w 517152"/>
              <a:gd name="connsiteY52" fmla="*/ 430042 h 504641"/>
              <a:gd name="connsiteX53" fmla="*/ 95969 w 517152"/>
              <a:gd name="connsiteY53" fmla="*/ 443895 h 504641"/>
              <a:gd name="connsiteX54" fmla="*/ 71683 w 517152"/>
              <a:gd name="connsiteY54" fmla="*/ 430042 h 504641"/>
              <a:gd name="connsiteX55" fmla="*/ 62373 w 517152"/>
              <a:gd name="connsiteY55" fmla="*/ 414152 h 504641"/>
              <a:gd name="connsiteX56" fmla="*/ 60754 w 517152"/>
              <a:gd name="connsiteY56" fmla="*/ 412930 h 504641"/>
              <a:gd name="connsiteX57" fmla="*/ 49420 w 517152"/>
              <a:gd name="connsiteY57" fmla="*/ 412930 h 504641"/>
              <a:gd name="connsiteX58" fmla="*/ 19062 w 517152"/>
              <a:gd name="connsiteY58" fmla="*/ 442265 h 504641"/>
              <a:gd name="connsiteX59" fmla="*/ 14205 w 517152"/>
              <a:gd name="connsiteY59" fmla="*/ 498084 h 504641"/>
              <a:gd name="connsiteX60" fmla="*/ 6514 w 517152"/>
              <a:gd name="connsiteY60" fmla="*/ 504603 h 504641"/>
              <a:gd name="connsiteX61" fmla="*/ 38 w 517152"/>
              <a:gd name="connsiteY61" fmla="*/ 496862 h 504641"/>
              <a:gd name="connsiteX62" fmla="*/ 4490 w 517152"/>
              <a:gd name="connsiteY62" fmla="*/ 440636 h 504641"/>
              <a:gd name="connsiteX63" fmla="*/ 49015 w 517152"/>
              <a:gd name="connsiteY63" fmla="*/ 398262 h 504641"/>
              <a:gd name="connsiteX64" fmla="*/ 420221 w 517152"/>
              <a:gd name="connsiteY64" fmla="*/ 307133 h 504641"/>
              <a:gd name="connsiteX65" fmla="*/ 382125 w 517152"/>
              <a:gd name="connsiteY65" fmla="*/ 345375 h 504641"/>
              <a:gd name="connsiteX66" fmla="*/ 420221 w 517152"/>
              <a:gd name="connsiteY66" fmla="*/ 383618 h 504641"/>
              <a:gd name="connsiteX67" fmla="*/ 458316 w 517152"/>
              <a:gd name="connsiteY67" fmla="*/ 345375 h 504641"/>
              <a:gd name="connsiteX68" fmla="*/ 420221 w 517152"/>
              <a:gd name="connsiteY68" fmla="*/ 307133 h 504641"/>
              <a:gd name="connsiteX69" fmla="*/ 95181 w 517152"/>
              <a:gd name="connsiteY69" fmla="*/ 307133 h 504641"/>
              <a:gd name="connsiteX70" fmla="*/ 56681 w 517152"/>
              <a:gd name="connsiteY70" fmla="*/ 345375 h 504641"/>
              <a:gd name="connsiteX71" fmla="*/ 95181 w 517152"/>
              <a:gd name="connsiteY71" fmla="*/ 383618 h 504641"/>
              <a:gd name="connsiteX72" fmla="*/ 133277 w 517152"/>
              <a:gd name="connsiteY72" fmla="*/ 345375 h 504641"/>
              <a:gd name="connsiteX73" fmla="*/ 95181 w 517152"/>
              <a:gd name="connsiteY73" fmla="*/ 307133 h 504641"/>
              <a:gd name="connsiteX74" fmla="*/ 420221 w 517152"/>
              <a:gd name="connsiteY74" fmla="*/ 292893 h 504641"/>
              <a:gd name="connsiteX75" fmla="*/ 472501 w 517152"/>
              <a:gd name="connsiteY75" fmla="*/ 345375 h 504641"/>
              <a:gd name="connsiteX76" fmla="*/ 420221 w 517152"/>
              <a:gd name="connsiteY76" fmla="*/ 397857 h 504641"/>
              <a:gd name="connsiteX77" fmla="*/ 367535 w 517152"/>
              <a:gd name="connsiteY77" fmla="*/ 345375 h 504641"/>
              <a:gd name="connsiteX78" fmla="*/ 420221 w 517152"/>
              <a:gd name="connsiteY78" fmla="*/ 292893 h 504641"/>
              <a:gd name="connsiteX79" fmla="*/ 95181 w 517152"/>
              <a:gd name="connsiteY79" fmla="*/ 292893 h 504641"/>
              <a:gd name="connsiteX80" fmla="*/ 147462 w 517152"/>
              <a:gd name="connsiteY80" fmla="*/ 345375 h 504641"/>
              <a:gd name="connsiteX81" fmla="*/ 95181 w 517152"/>
              <a:gd name="connsiteY81" fmla="*/ 397857 h 504641"/>
              <a:gd name="connsiteX82" fmla="*/ 42496 w 517152"/>
              <a:gd name="connsiteY82" fmla="*/ 345375 h 504641"/>
              <a:gd name="connsiteX83" fmla="*/ 95181 w 517152"/>
              <a:gd name="connsiteY83" fmla="*/ 292893 h 504641"/>
              <a:gd name="connsiteX84" fmla="*/ 257898 w 517152"/>
              <a:gd name="connsiteY84" fmla="*/ 89298 h 504641"/>
              <a:gd name="connsiteX85" fmla="*/ 272487 w 517152"/>
              <a:gd name="connsiteY85" fmla="*/ 103887 h 504641"/>
              <a:gd name="connsiteX86" fmla="*/ 257898 w 517152"/>
              <a:gd name="connsiteY86" fmla="*/ 119264 h 504641"/>
              <a:gd name="connsiteX87" fmla="*/ 242521 w 517152"/>
              <a:gd name="connsiteY87" fmla="*/ 103887 h 504641"/>
              <a:gd name="connsiteX88" fmla="*/ 257898 w 517152"/>
              <a:gd name="connsiteY88" fmla="*/ 89298 h 504641"/>
              <a:gd name="connsiteX89" fmla="*/ 196980 w 517152"/>
              <a:gd name="connsiteY89" fmla="*/ 89298 h 504641"/>
              <a:gd name="connsiteX90" fmla="*/ 211761 w 517152"/>
              <a:gd name="connsiteY90" fmla="*/ 103887 h 504641"/>
              <a:gd name="connsiteX91" fmla="*/ 196980 w 517152"/>
              <a:gd name="connsiteY91" fmla="*/ 119264 h 504641"/>
              <a:gd name="connsiteX92" fmla="*/ 181800 w 517152"/>
              <a:gd name="connsiteY92" fmla="*/ 103887 h 504641"/>
              <a:gd name="connsiteX93" fmla="*/ 196980 w 517152"/>
              <a:gd name="connsiteY93" fmla="*/ 89298 h 504641"/>
              <a:gd name="connsiteX94" fmla="*/ 134073 w 517152"/>
              <a:gd name="connsiteY94" fmla="*/ 89298 h 504641"/>
              <a:gd name="connsiteX95" fmla="*/ 149253 w 517152"/>
              <a:gd name="connsiteY95" fmla="*/ 103887 h 504641"/>
              <a:gd name="connsiteX96" fmla="*/ 134073 w 517152"/>
              <a:gd name="connsiteY96" fmla="*/ 119264 h 504641"/>
              <a:gd name="connsiteX97" fmla="*/ 119292 w 517152"/>
              <a:gd name="connsiteY97" fmla="*/ 103887 h 504641"/>
              <a:gd name="connsiteX98" fmla="*/ 134073 w 517152"/>
              <a:gd name="connsiteY98" fmla="*/ 89298 h 504641"/>
              <a:gd name="connsiteX99" fmla="*/ 374112 w 517152"/>
              <a:gd name="connsiteY99" fmla="*/ 45456 h 504641"/>
              <a:gd name="connsiteX100" fmla="*/ 470715 w 517152"/>
              <a:gd name="connsiteY100" fmla="*/ 155971 h 504641"/>
              <a:gd name="connsiteX101" fmla="*/ 470715 w 517152"/>
              <a:gd name="connsiteY101" fmla="*/ 160019 h 504641"/>
              <a:gd name="connsiteX102" fmla="*/ 371271 w 517152"/>
              <a:gd name="connsiteY102" fmla="*/ 270937 h 504641"/>
              <a:gd name="connsiteX103" fmla="*/ 371271 w 517152"/>
              <a:gd name="connsiteY103" fmla="*/ 305751 h 504641"/>
              <a:gd name="connsiteX104" fmla="*/ 365182 w 517152"/>
              <a:gd name="connsiteY104" fmla="*/ 316276 h 504641"/>
              <a:gd name="connsiteX105" fmla="*/ 359906 w 517152"/>
              <a:gd name="connsiteY105" fmla="*/ 317490 h 504641"/>
              <a:gd name="connsiteX106" fmla="*/ 353005 w 517152"/>
              <a:gd name="connsiteY106" fmla="*/ 315062 h 504641"/>
              <a:gd name="connsiteX107" fmla="*/ 300645 w 517152"/>
              <a:gd name="connsiteY107" fmla="*/ 273366 h 504641"/>
              <a:gd name="connsiteX108" fmla="*/ 296180 w 517152"/>
              <a:gd name="connsiteY108" fmla="*/ 271747 h 504641"/>
              <a:gd name="connsiteX109" fmla="*/ 255590 w 517152"/>
              <a:gd name="connsiteY109" fmla="*/ 271747 h 504641"/>
              <a:gd name="connsiteX110" fmla="*/ 199171 w 517152"/>
              <a:gd name="connsiteY110" fmla="*/ 256769 h 504641"/>
              <a:gd name="connsiteX111" fmla="*/ 196329 w 517152"/>
              <a:gd name="connsiteY111" fmla="*/ 247053 h 504641"/>
              <a:gd name="connsiteX112" fmla="*/ 206477 w 517152"/>
              <a:gd name="connsiteY112" fmla="*/ 244219 h 504641"/>
              <a:gd name="connsiteX113" fmla="*/ 255590 w 517152"/>
              <a:gd name="connsiteY113" fmla="*/ 257578 h 504641"/>
              <a:gd name="connsiteX114" fmla="*/ 296180 w 517152"/>
              <a:gd name="connsiteY114" fmla="*/ 257578 h 504641"/>
              <a:gd name="connsiteX115" fmla="*/ 309574 w 517152"/>
              <a:gd name="connsiteY115" fmla="*/ 262031 h 504641"/>
              <a:gd name="connsiteX116" fmla="*/ 357064 w 517152"/>
              <a:gd name="connsiteY116" fmla="*/ 300084 h 504641"/>
              <a:gd name="connsiteX117" fmla="*/ 357064 w 517152"/>
              <a:gd name="connsiteY117" fmla="*/ 269318 h 504641"/>
              <a:gd name="connsiteX118" fmla="*/ 368429 w 517152"/>
              <a:gd name="connsiteY118" fmla="*/ 257173 h 504641"/>
              <a:gd name="connsiteX119" fmla="*/ 456509 w 517152"/>
              <a:gd name="connsiteY119" fmla="*/ 160019 h 504641"/>
              <a:gd name="connsiteX120" fmla="*/ 456509 w 517152"/>
              <a:gd name="connsiteY120" fmla="*/ 155971 h 504641"/>
              <a:gd name="connsiteX121" fmla="*/ 371677 w 517152"/>
              <a:gd name="connsiteY121" fmla="*/ 59625 h 504641"/>
              <a:gd name="connsiteX122" fmla="*/ 365588 w 517152"/>
              <a:gd name="connsiteY122" fmla="*/ 51529 h 504641"/>
              <a:gd name="connsiteX123" fmla="*/ 374112 w 517152"/>
              <a:gd name="connsiteY123" fmla="*/ 45456 h 504641"/>
              <a:gd name="connsiteX124" fmla="*/ 148914 w 517152"/>
              <a:gd name="connsiteY124" fmla="*/ 13763 h 504641"/>
              <a:gd name="connsiteX125" fmla="*/ 51717 w 517152"/>
              <a:gd name="connsiteY125" fmla="*/ 111728 h 504641"/>
              <a:gd name="connsiteX126" fmla="*/ 51717 w 517152"/>
              <a:gd name="connsiteY126" fmla="*/ 115372 h 504641"/>
              <a:gd name="connsiteX127" fmla="*/ 139194 w 517152"/>
              <a:gd name="connsiteY127" fmla="*/ 212122 h 504641"/>
              <a:gd name="connsiteX128" fmla="*/ 150534 w 517152"/>
              <a:gd name="connsiteY128" fmla="*/ 224671 h 504641"/>
              <a:gd name="connsiteX129" fmla="*/ 150534 w 517152"/>
              <a:gd name="connsiteY129" fmla="*/ 255437 h 504641"/>
              <a:gd name="connsiteX130" fmla="*/ 197918 w 517152"/>
              <a:gd name="connsiteY130" fmla="*/ 217384 h 504641"/>
              <a:gd name="connsiteX131" fmla="*/ 211283 w 517152"/>
              <a:gd name="connsiteY131" fmla="*/ 212931 h 504641"/>
              <a:gd name="connsiteX132" fmla="*/ 251782 w 517152"/>
              <a:gd name="connsiteY132" fmla="*/ 212931 h 504641"/>
              <a:gd name="connsiteX133" fmla="*/ 349384 w 517152"/>
              <a:gd name="connsiteY133" fmla="*/ 115372 h 504641"/>
              <a:gd name="connsiteX134" fmla="*/ 349384 w 517152"/>
              <a:gd name="connsiteY134" fmla="*/ 111728 h 504641"/>
              <a:gd name="connsiteX135" fmla="*/ 251782 w 517152"/>
              <a:gd name="connsiteY135" fmla="*/ 13763 h 504641"/>
              <a:gd name="connsiteX136" fmla="*/ 148914 w 517152"/>
              <a:gd name="connsiteY136" fmla="*/ 0 h 504641"/>
              <a:gd name="connsiteX137" fmla="*/ 251782 w 517152"/>
              <a:gd name="connsiteY137" fmla="*/ 0 h 504641"/>
              <a:gd name="connsiteX138" fmla="*/ 363559 w 517152"/>
              <a:gd name="connsiteY138" fmla="*/ 111728 h 504641"/>
              <a:gd name="connsiteX139" fmla="*/ 363559 w 517152"/>
              <a:gd name="connsiteY139" fmla="*/ 115372 h 504641"/>
              <a:gd name="connsiteX140" fmla="*/ 251782 w 517152"/>
              <a:gd name="connsiteY140" fmla="*/ 227100 h 504641"/>
              <a:gd name="connsiteX141" fmla="*/ 211283 w 517152"/>
              <a:gd name="connsiteY141" fmla="*/ 227100 h 504641"/>
              <a:gd name="connsiteX142" fmla="*/ 206828 w 517152"/>
              <a:gd name="connsiteY142" fmla="*/ 228719 h 504641"/>
              <a:gd name="connsiteX143" fmla="*/ 154584 w 517152"/>
              <a:gd name="connsiteY143" fmla="*/ 270415 h 504641"/>
              <a:gd name="connsiteX144" fmla="*/ 147699 w 517152"/>
              <a:gd name="connsiteY144" fmla="*/ 272843 h 504641"/>
              <a:gd name="connsiteX145" fmla="*/ 142839 w 517152"/>
              <a:gd name="connsiteY145" fmla="*/ 271629 h 504641"/>
              <a:gd name="connsiteX146" fmla="*/ 136360 w 517152"/>
              <a:gd name="connsiteY146" fmla="*/ 261509 h 504641"/>
              <a:gd name="connsiteX147" fmla="*/ 136360 w 517152"/>
              <a:gd name="connsiteY147" fmla="*/ 226695 h 504641"/>
              <a:gd name="connsiteX148" fmla="*/ 37137 w 517152"/>
              <a:gd name="connsiteY148" fmla="*/ 115372 h 504641"/>
              <a:gd name="connsiteX149" fmla="*/ 37137 w 517152"/>
              <a:gd name="connsiteY149" fmla="*/ 111728 h 504641"/>
              <a:gd name="connsiteX150" fmla="*/ 148914 w 517152"/>
              <a:gd name="connsiteY150" fmla="*/ 0 h 50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517152" h="504641">
                <a:moveTo>
                  <a:pt x="375077" y="398262"/>
                </a:moveTo>
                <a:lnTo>
                  <a:pt x="386006" y="398262"/>
                </a:lnTo>
                <a:cubicBezTo>
                  <a:pt x="391673" y="398262"/>
                  <a:pt x="397339" y="401522"/>
                  <a:pt x="400173" y="406818"/>
                </a:cubicBezTo>
                <a:lnTo>
                  <a:pt x="409483" y="422708"/>
                </a:lnTo>
                <a:cubicBezTo>
                  <a:pt x="411911" y="427190"/>
                  <a:pt x="416364" y="429635"/>
                  <a:pt x="421221" y="429635"/>
                </a:cubicBezTo>
                <a:cubicBezTo>
                  <a:pt x="426078" y="429635"/>
                  <a:pt x="430531" y="427190"/>
                  <a:pt x="432959" y="422708"/>
                </a:cubicBezTo>
                <a:lnTo>
                  <a:pt x="442269" y="406818"/>
                </a:lnTo>
                <a:cubicBezTo>
                  <a:pt x="445103" y="401522"/>
                  <a:pt x="450769" y="398262"/>
                  <a:pt x="456436" y="398262"/>
                </a:cubicBezTo>
                <a:lnTo>
                  <a:pt x="467770" y="398262"/>
                </a:lnTo>
                <a:cubicBezTo>
                  <a:pt x="490437" y="398670"/>
                  <a:pt x="510271" y="417412"/>
                  <a:pt x="512295" y="440636"/>
                </a:cubicBezTo>
                <a:lnTo>
                  <a:pt x="517152" y="496862"/>
                </a:lnTo>
                <a:cubicBezTo>
                  <a:pt x="517152" y="500936"/>
                  <a:pt x="514724" y="504603"/>
                  <a:pt x="510676" y="504603"/>
                </a:cubicBezTo>
                <a:cubicBezTo>
                  <a:pt x="506628" y="505011"/>
                  <a:pt x="503390" y="502159"/>
                  <a:pt x="502985" y="498084"/>
                </a:cubicBezTo>
                <a:lnTo>
                  <a:pt x="498128" y="442265"/>
                </a:lnTo>
                <a:cubicBezTo>
                  <a:pt x="496509" y="425968"/>
                  <a:pt x="483151" y="412930"/>
                  <a:pt x="467770" y="412930"/>
                </a:cubicBezTo>
                <a:lnTo>
                  <a:pt x="456436" y="412930"/>
                </a:lnTo>
                <a:cubicBezTo>
                  <a:pt x="455222" y="412930"/>
                  <a:pt x="454817" y="413337"/>
                  <a:pt x="454412" y="414152"/>
                </a:cubicBezTo>
                <a:lnTo>
                  <a:pt x="445507" y="430042"/>
                </a:lnTo>
                <a:cubicBezTo>
                  <a:pt x="440245" y="438599"/>
                  <a:pt x="431340" y="443895"/>
                  <a:pt x="421221" y="443895"/>
                </a:cubicBezTo>
                <a:cubicBezTo>
                  <a:pt x="411102" y="443895"/>
                  <a:pt x="402197" y="438599"/>
                  <a:pt x="397339" y="430042"/>
                </a:cubicBezTo>
                <a:lnTo>
                  <a:pt x="387625" y="414152"/>
                </a:lnTo>
                <a:cubicBezTo>
                  <a:pt x="387625" y="413337"/>
                  <a:pt x="386815" y="412930"/>
                  <a:pt x="386006" y="412930"/>
                </a:cubicBezTo>
                <a:lnTo>
                  <a:pt x="375077" y="412930"/>
                </a:lnTo>
                <a:cubicBezTo>
                  <a:pt x="362934" y="412930"/>
                  <a:pt x="351600" y="418227"/>
                  <a:pt x="344314" y="427598"/>
                </a:cubicBezTo>
                <a:lnTo>
                  <a:pt x="337838" y="435746"/>
                </a:lnTo>
                <a:cubicBezTo>
                  <a:pt x="333385" y="441451"/>
                  <a:pt x="311527" y="478120"/>
                  <a:pt x="298170" y="501344"/>
                </a:cubicBezTo>
                <a:cubicBezTo>
                  <a:pt x="296956" y="503381"/>
                  <a:pt x="294527" y="504603"/>
                  <a:pt x="292098" y="504603"/>
                </a:cubicBezTo>
                <a:cubicBezTo>
                  <a:pt x="290884" y="504603"/>
                  <a:pt x="289265" y="504603"/>
                  <a:pt x="288051" y="503788"/>
                </a:cubicBezTo>
                <a:cubicBezTo>
                  <a:pt x="284812" y="501751"/>
                  <a:pt x="283598" y="497270"/>
                  <a:pt x="285622" y="494010"/>
                </a:cubicBezTo>
                <a:cubicBezTo>
                  <a:pt x="289265" y="487898"/>
                  <a:pt x="320028" y="434932"/>
                  <a:pt x="326909" y="426783"/>
                </a:cubicBezTo>
                <a:lnTo>
                  <a:pt x="332980" y="418634"/>
                </a:lnTo>
                <a:cubicBezTo>
                  <a:pt x="343504" y="405596"/>
                  <a:pt x="358481" y="398262"/>
                  <a:pt x="375077" y="398262"/>
                </a:cubicBezTo>
                <a:close/>
                <a:moveTo>
                  <a:pt x="49015" y="398262"/>
                </a:moveTo>
                <a:lnTo>
                  <a:pt x="60754" y="398262"/>
                </a:lnTo>
                <a:cubicBezTo>
                  <a:pt x="66421" y="398262"/>
                  <a:pt x="72087" y="401522"/>
                  <a:pt x="74516" y="406818"/>
                </a:cubicBezTo>
                <a:lnTo>
                  <a:pt x="84231" y="422708"/>
                </a:lnTo>
                <a:cubicBezTo>
                  <a:pt x="86659" y="427190"/>
                  <a:pt x="91112" y="429635"/>
                  <a:pt x="95969" y="429635"/>
                </a:cubicBezTo>
                <a:cubicBezTo>
                  <a:pt x="100826" y="429635"/>
                  <a:pt x="104874" y="427190"/>
                  <a:pt x="107303" y="422708"/>
                </a:cubicBezTo>
                <a:lnTo>
                  <a:pt x="116612" y="406818"/>
                </a:lnTo>
                <a:cubicBezTo>
                  <a:pt x="119851" y="401522"/>
                  <a:pt x="125113" y="398262"/>
                  <a:pt x="131184" y="398262"/>
                </a:cubicBezTo>
                <a:lnTo>
                  <a:pt x="142113" y="398262"/>
                </a:lnTo>
                <a:cubicBezTo>
                  <a:pt x="158304" y="398262"/>
                  <a:pt x="173686" y="405596"/>
                  <a:pt x="183805" y="418634"/>
                </a:cubicBezTo>
                <a:lnTo>
                  <a:pt x="190281" y="426783"/>
                </a:lnTo>
                <a:cubicBezTo>
                  <a:pt x="196758" y="434932"/>
                  <a:pt x="227925" y="487898"/>
                  <a:pt x="231163" y="494010"/>
                </a:cubicBezTo>
                <a:cubicBezTo>
                  <a:pt x="233187" y="497270"/>
                  <a:pt x="231973" y="501751"/>
                  <a:pt x="228735" y="503788"/>
                </a:cubicBezTo>
                <a:cubicBezTo>
                  <a:pt x="227520" y="504603"/>
                  <a:pt x="226306" y="504603"/>
                  <a:pt x="225092" y="504603"/>
                </a:cubicBezTo>
                <a:cubicBezTo>
                  <a:pt x="222663" y="504603"/>
                  <a:pt x="220234" y="503381"/>
                  <a:pt x="219020" y="501344"/>
                </a:cubicBezTo>
                <a:cubicBezTo>
                  <a:pt x="205258" y="478120"/>
                  <a:pt x="183400" y="441451"/>
                  <a:pt x="178948" y="435746"/>
                </a:cubicBezTo>
                <a:lnTo>
                  <a:pt x="172471" y="427598"/>
                </a:lnTo>
                <a:cubicBezTo>
                  <a:pt x="165185" y="418227"/>
                  <a:pt x="153852" y="412930"/>
                  <a:pt x="142113" y="412930"/>
                </a:cubicBezTo>
                <a:lnTo>
                  <a:pt x="131184" y="412930"/>
                </a:lnTo>
                <a:cubicBezTo>
                  <a:pt x="130375" y="412930"/>
                  <a:pt x="129565" y="413337"/>
                  <a:pt x="129160" y="414152"/>
                </a:cubicBezTo>
                <a:lnTo>
                  <a:pt x="119851" y="430042"/>
                </a:lnTo>
                <a:cubicBezTo>
                  <a:pt x="114589" y="438599"/>
                  <a:pt x="106088" y="443895"/>
                  <a:pt x="95969" y="443895"/>
                </a:cubicBezTo>
                <a:cubicBezTo>
                  <a:pt x="85850" y="443895"/>
                  <a:pt x="76945" y="438599"/>
                  <a:pt x="71683" y="430042"/>
                </a:cubicBezTo>
                <a:lnTo>
                  <a:pt x="62373" y="414152"/>
                </a:lnTo>
                <a:cubicBezTo>
                  <a:pt x="61968" y="413337"/>
                  <a:pt x="61159" y="412930"/>
                  <a:pt x="60754" y="412930"/>
                </a:cubicBezTo>
                <a:lnTo>
                  <a:pt x="49420" y="412930"/>
                </a:lnTo>
                <a:cubicBezTo>
                  <a:pt x="33634" y="412930"/>
                  <a:pt x="20276" y="425968"/>
                  <a:pt x="19062" y="442265"/>
                </a:cubicBezTo>
                <a:lnTo>
                  <a:pt x="14205" y="498084"/>
                </a:lnTo>
                <a:cubicBezTo>
                  <a:pt x="13800" y="502159"/>
                  <a:pt x="10562" y="505011"/>
                  <a:pt x="6514" y="504603"/>
                </a:cubicBezTo>
                <a:cubicBezTo>
                  <a:pt x="2466" y="504603"/>
                  <a:pt x="-367" y="500936"/>
                  <a:pt x="38" y="496862"/>
                </a:cubicBezTo>
                <a:lnTo>
                  <a:pt x="4490" y="440636"/>
                </a:lnTo>
                <a:cubicBezTo>
                  <a:pt x="6919" y="417412"/>
                  <a:pt x="26348" y="398670"/>
                  <a:pt x="49015" y="398262"/>
                </a:cubicBezTo>
                <a:close/>
                <a:moveTo>
                  <a:pt x="420221" y="307133"/>
                </a:moveTo>
                <a:cubicBezTo>
                  <a:pt x="399146" y="307133"/>
                  <a:pt x="382125" y="324627"/>
                  <a:pt x="382125" y="345375"/>
                </a:cubicBezTo>
                <a:cubicBezTo>
                  <a:pt x="382125" y="366531"/>
                  <a:pt x="399146" y="383618"/>
                  <a:pt x="420221" y="383618"/>
                </a:cubicBezTo>
                <a:cubicBezTo>
                  <a:pt x="441295" y="383618"/>
                  <a:pt x="458316" y="366531"/>
                  <a:pt x="458316" y="345375"/>
                </a:cubicBezTo>
                <a:cubicBezTo>
                  <a:pt x="458316" y="324627"/>
                  <a:pt x="441295" y="307133"/>
                  <a:pt x="420221" y="307133"/>
                </a:cubicBezTo>
                <a:close/>
                <a:moveTo>
                  <a:pt x="95181" y="307133"/>
                </a:moveTo>
                <a:cubicBezTo>
                  <a:pt x="73702" y="307133"/>
                  <a:pt x="56681" y="324627"/>
                  <a:pt x="56681" y="345375"/>
                </a:cubicBezTo>
                <a:cubicBezTo>
                  <a:pt x="56681" y="366531"/>
                  <a:pt x="73702" y="383618"/>
                  <a:pt x="95181" y="383618"/>
                </a:cubicBezTo>
                <a:cubicBezTo>
                  <a:pt x="116256" y="383618"/>
                  <a:pt x="133277" y="366531"/>
                  <a:pt x="133277" y="345375"/>
                </a:cubicBezTo>
                <a:cubicBezTo>
                  <a:pt x="133277" y="324627"/>
                  <a:pt x="116256" y="307133"/>
                  <a:pt x="95181" y="307133"/>
                </a:cubicBezTo>
                <a:close/>
                <a:moveTo>
                  <a:pt x="420221" y="292893"/>
                </a:moveTo>
                <a:cubicBezTo>
                  <a:pt x="448995" y="292893"/>
                  <a:pt x="472501" y="316083"/>
                  <a:pt x="472501" y="345375"/>
                </a:cubicBezTo>
                <a:cubicBezTo>
                  <a:pt x="472501" y="374261"/>
                  <a:pt x="448995" y="397857"/>
                  <a:pt x="420221" y="397857"/>
                </a:cubicBezTo>
                <a:cubicBezTo>
                  <a:pt x="391446" y="397857"/>
                  <a:pt x="367535" y="374261"/>
                  <a:pt x="367535" y="345375"/>
                </a:cubicBezTo>
                <a:cubicBezTo>
                  <a:pt x="367535" y="316083"/>
                  <a:pt x="391446" y="292893"/>
                  <a:pt x="420221" y="292893"/>
                </a:cubicBezTo>
                <a:close/>
                <a:moveTo>
                  <a:pt x="95181" y="292893"/>
                </a:moveTo>
                <a:cubicBezTo>
                  <a:pt x="123551" y="292893"/>
                  <a:pt x="147462" y="316083"/>
                  <a:pt x="147462" y="345375"/>
                </a:cubicBezTo>
                <a:cubicBezTo>
                  <a:pt x="147462" y="374261"/>
                  <a:pt x="123551" y="397857"/>
                  <a:pt x="95181" y="397857"/>
                </a:cubicBezTo>
                <a:cubicBezTo>
                  <a:pt x="66002" y="397857"/>
                  <a:pt x="42496" y="374261"/>
                  <a:pt x="42496" y="345375"/>
                </a:cubicBezTo>
                <a:cubicBezTo>
                  <a:pt x="42496" y="316083"/>
                  <a:pt x="66002" y="292893"/>
                  <a:pt x="95181" y="292893"/>
                </a:cubicBezTo>
                <a:close/>
                <a:moveTo>
                  <a:pt x="257898" y="89298"/>
                </a:moveTo>
                <a:cubicBezTo>
                  <a:pt x="265784" y="89298"/>
                  <a:pt x="272487" y="95607"/>
                  <a:pt x="272487" y="103887"/>
                </a:cubicBezTo>
                <a:cubicBezTo>
                  <a:pt x="272487" y="112167"/>
                  <a:pt x="265784" y="119264"/>
                  <a:pt x="257898" y="119264"/>
                </a:cubicBezTo>
                <a:cubicBezTo>
                  <a:pt x="249618" y="119264"/>
                  <a:pt x="242521" y="112167"/>
                  <a:pt x="242521" y="103887"/>
                </a:cubicBezTo>
                <a:cubicBezTo>
                  <a:pt x="242521" y="95607"/>
                  <a:pt x="249618" y="89298"/>
                  <a:pt x="257898" y="89298"/>
                </a:cubicBezTo>
                <a:close/>
                <a:moveTo>
                  <a:pt x="196980" y="89298"/>
                </a:moveTo>
                <a:cubicBezTo>
                  <a:pt x="205369" y="89298"/>
                  <a:pt x="211761" y="95607"/>
                  <a:pt x="211761" y="103887"/>
                </a:cubicBezTo>
                <a:cubicBezTo>
                  <a:pt x="211761" y="112167"/>
                  <a:pt x="205369" y="119264"/>
                  <a:pt x="196980" y="119264"/>
                </a:cubicBezTo>
                <a:cubicBezTo>
                  <a:pt x="188591" y="119264"/>
                  <a:pt x="181800" y="112167"/>
                  <a:pt x="181800" y="103887"/>
                </a:cubicBezTo>
                <a:cubicBezTo>
                  <a:pt x="181800" y="95607"/>
                  <a:pt x="188591" y="89298"/>
                  <a:pt x="196980" y="89298"/>
                </a:cubicBezTo>
                <a:close/>
                <a:moveTo>
                  <a:pt x="134073" y="89298"/>
                </a:moveTo>
                <a:cubicBezTo>
                  <a:pt x="142461" y="89298"/>
                  <a:pt x="149253" y="95607"/>
                  <a:pt x="149253" y="103887"/>
                </a:cubicBezTo>
                <a:cubicBezTo>
                  <a:pt x="149253" y="112167"/>
                  <a:pt x="142461" y="119264"/>
                  <a:pt x="134073" y="119264"/>
                </a:cubicBezTo>
                <a:cubicBezTo>
                  <a:pt x="125684" y="119264"/>
                  <a:pt x="119292" y="112167"/>
                  <a:pt x="119292" y="103887"/>
                </a:cubicBezTo>
                <a:cubicBezTo>
                  <a:pt x="119292" y="95607"/>
                  <a:pt x="125684" y="89298"/>
                  <a:pt x="134073" y="89298"/>
                </a:cubicBezTo>
                <a:close/>
                <a:moveTo>
                  <a:pt x="374112" y="45456"/>
                </a:moveTo>
                <a:cubicBezTo>
                  <a:pt x="428908" y="52743"/>
                  <a:pt x="470715" y="100511"/>
                  <a:pt x="470715" y="155971"/>
                </a:cubicBezTo>
                <a:lnTo>
                  <a:pt x="470715" y="160019"/>
                </a:lnTo>
                <a:cubicBezTo>
                  <a:pt x="470715" y="217097"/>
                  <a:pt x="428096" y="264460"/>
                  <a:pt x="371271" y="270937"/>
                </a:cubicBezTo>
                <a:lnTo>
                  <a:pt x="371271" y="305751"/>
                </a:lnTo>
                <a:cubicBezTo>
                  <a:pt x="371271" y="310609"/>
                  <a:pt x="368835" y="314252"/>
                  <a:pt x="365182" y="316276"/>
                </a:cubicBezTo>
                <a:cubicBezTo>
                  <a:pt x="363153" y="317086"/>
                  <a:pt x="361935" y="317490"/>
                  <a:pt x="359906" y="317490"/>
                </a:cubicBezTo>
                <a:cubicBezTo>
                  <a:pt x="357470" y="317490"/>
                  <a:pt x="355035" y="316681"/>
                  <a:pt x="353005" y="315062"/>
                </a:cubicBezTo>
                <a:lnTo>
                  <a:pt x="300645" y="273366"/>
                </a:lnTo>
                <a:cubicBezTo>
                  <a:pt x="299427" y="272152"/>
                  <a:pt x="297803" y="271747"/>
                  <a:pt x="296180" y="271747"/>
                </a:cubicBezTo>
                <a:lnTo>
                  <a:pt x="255590" y="271747"/>
                </a:lnTo>
                <a:cubicBezTo>
                  <a:pt x="235701" y="271747"/>
                  <a:pt x="216218" y="266484"/>
                  <a:pt x="199171" y="256769"/>
                </a:cubicBezTo>
                <a:cubicBezTo>
                  <a:pt x="195518" y="254745"/>
                  <a:pt x="194300" y="249887"/>
                  <a:pt x="196329" y="247053"/>
                </a:cubicBezTo>
                <a:cubicBezTo>
                  <a:pt x="198359" y="243410"/>
                  <a:pt x="202824" y="242195"/>
                  <a:pt x="206477" y="244219"/>
                </a:cubicBezTo>
                <a:cubicBezTo>
                  <a:pt x="221089" y="252721"/>
                  <a:pt x="238137" y="257578"/>
                  <a:pt x="255590" y="257578"/>
                </a:cubicBezTo>
                <a:lnTo>
                  <a:pt x="296180" y="257578"/>
                </a:lnTo>
                <a:cubicBezTo>
                  <a:pt x="301051" y="257578"/>
                  <a:pt x="305921" y="259198"/>
                  <a:pt x="309574" y="262031"/>
                </a:cubicBezTo>
                <a:lnTo>
                  <a:pt x="357064" y="300084"/>
                </a:lnTo>
                <a:lnTo>
                  <a:pt x="357064" y="269318"/>
                </a:lnTo>
                <a:cubicBezTo>
                  <a:pt x="357064" y="263246"/>
                  <a:pt x="361935" y="257578"/>
                  <a:pt x="368429" y="257173"/>
                </a:cubicBezTo>
                <a:cubicBezTo>
                  <a:pt x="418760" y="251911"/>
                  <a:pt x="456509" y="210215"/>
                  <a:pt x="456509" y="160019"/>
                </a:cubicBezTo>
                <a:lnTo>
                  <a:pt x="456509" y="155971"/>
                </a:lnTo>
                <a:cubicBezTo>
                  <a:pt x="456509" y="107393"/>
                  <a:pt x="419978" y="65697"/>
                  <a:pt x="371677" y="59625"/>
                </a:cubicBezTo>
                <a:cubicBezTo>
                  <a:pt x="368023" y="58815"/>
                  <a:pt x="365182" y="55172"/>
                  <a:pt x="365588" y="51529"/>
                </a:cubicBezTo>
                <a:cubicBezTo>
                  <a:pt x="365994" y="47885"/>
                  <a:pt x="370053" y="44647"/>
                  <a:pt x="374112" y="45456"/>
                </a:cubicBezTo>
                <a:close/>
                <a:moveTo>
                  <a:pt x="148914" y="13763"/>
                </a:moveTo>
                <a:cubicBezTo>
                  <a:pt x="95456" y="13763"/>
                  <a:pt x="51717" y="57888"/>
                  <a:pt x="51717" y="111728"/>
                </a:cubicBezTo>
                <a:lnTo>
                  <a:pt x="51717" y="115372"/>
                </a:lnTo>
                <a:cubicBezTo>
                  <a:pt x="51717" y="165568"/>
                  <a:pt x="89381" y="207669"/>
                  <a:pt x="139194" y="212122"/>
                </a:cubicBezTo>
                <a:cubicBezTo>
                  <a:pt x="145674" y="213336"/>
                  <a:pt x="150534" y="218194"/>
                  <a:pt x="150534" y="224671"/>
                </a:cubicBezTo>
                <a:lnTo>
                  <a:pt x="150534" y="255437"/>
                </a:lnTo>
                <a:lnTo>
                  <a:pt x="197918" y="217384"/>
                </a:lnTo>
                <a:cubicBezTo>
                  <a:pt x="201563" y="214551"/>
                  <a:pt x="206423" y="212931"/>
                  <a:pt x="211283" y="212931"/>
                </a:cubicBezTo>
                <a:lnTo>
                  <a:pt x="251782" y="212931"/>
                </a:lnTo>
                <a:cubicBezTo>
                  <a:pt x="305645" y="212931"/>
                  <a:pt x="349384" y="168807"/>
                  <a:pt x="349384" y="115372"/>
                </a:cubicBezTo>
                <a:lnTo>
                  <a:pt x="349384" y="111728"/>
                </a:lnTo>
                <a:cubicBezTo>
                  <a:pt x="349384" y="57888"/>
                  <a:pt x="305645" y="13763"/>
                  <a:pt x="251782" y="13763"/>
                </a:cubicBezTo>
                <a:close/>
                <a:moveTo>
                  <a:pt x="148914" y="0"/>
                </a:moveTo>
                <a:lnTo>
                  <a:pt x="251782" y="0"/>
                </a:lnTo>
                <a:cubicBezTo>
                  <a:pt x="313340" y="0"/>
                  <a:pt x="363559" y="50197"/>
                  <a:pt x="363559" y="111728"/>
                </a:cubicBezTo>
                <a:lnTo>
                  <a:pt x="363559" y="115372"/>
                </a:lnTo>
                <a:cubicBezTo>
                  <a:pt x="363559" y="177308"/>
                  <a:pt x="313340" y="227100"/>
                  <a:pt x="251782" y="227100"/>
                </a:cubicBezTo>
                <a:lnTo>
                  <a:pt x="211283" y="227100"/>
                </a:lnTo>
                <a:cubicBezTo>
                  <a:pt x="209258" y="227100"/>
                  <a:pt x="208043" y="227909"/>
                  <a:pt x="206828" y="228719"/>
                </a:cubicBezTo>
                <a:lnTo>
                  <a:pt x="154584" y="270415"/>
                </a:lnTo>
                <a:cubicBezTo>
                  <a:pt x="152559" y="272034"/>
                  <a:pt x="150129" y="272843"/>
                  <a:pt x="147699" y="272843"/>
                </a:cubicBezTo>
                <a:cubicBezTo>
                  <a:pt x="145674" y="272843"/>
                  <a:pt x="144054" y="272439"/>
                  <a:pt x="142839" y="271629"/>
                </a:cubicBezTo>
                <a:cubicBezTo>
                  <a:pt x="138789" y="269605"/>
                  <a:pt x="136360" y="265557"/>
                  <a:pt x="136360" y="261509"/>
                </a:cubicBezTo>
                <a:lnTo>
                  <a:pt x="136360" y="226695"/>
                </a:lnTo>
                <a:cubicBezTo>
                  <a:pt x="79661" y="219813"/>
                  <a:pt x="37137" y="172450"/>
                  <a:pt x="37137" y="115372"/>
                </a:cubicBezTo>
                <a:lnTo>
                  <a:pt x="37137" y="111728"/>
                </a:lnTo>
                <a:cubicBezTo>
                  <a:pt x="37137" y="50197"/>
                  <a:pt x="87356" y="0"/>
                  <a:pt x="1489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63" b="1">
              <a:latin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D37BA-C069-0B46-A946-514EFF2EA736}"/>
              </a:ext>
            </a:extLst>
          </p:cNvPr>
          <p:cNvSpPr txBox="1"/>
          <p:nvPr/>
        </p:nvSpPr>
        <p:spPr>
          <a:xfrm>
            <a:off x="5840817" y="3726277"/>
            <a:ext cx="2056944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1700" b="1" spc="-15">
                <a:solidFill>
                  <a:schemeClr val="tx2"/>
                </a:solidFill>
                <a:latin typeface="Tahoma"/>
                <a:ea typeface="Tahoma"/>
                <a:cs typeface="Tahoma"/>
              </a:rPr>
              <a:t>TRAINING SESSIONS</a:t>
            </a:r>
            <a:endParaRPr lang="en-US" sz="1700" b="1" spc="-15">
              <a:solidFill>
                <a:schemeClr val="tx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154869-82F8-674B-B1BB-4161F84FF4AE}"/>
              </a:ext>
            </a:extLst>
          </p:cNvPr>
          <p:cNvSpPr txBox="1"/>
          <p:nvPr/>
        </p:nvSpPr>
        <p:spPr>
          <a:xfrm>
            <a:off x="5840817" y="4374423"/>
            <a:ext cx="2056945" cy="15314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spc="-10">
                <a:latin typeface="+mj-lt"/>
                <a:ea typeface="Tahoma"/>
                <a:cs typeface="Tahoma"/>
              </a:rPr>
              <a:t>Coordinated, organized, and implemented one-on-one Trello training </a:t>
            </a:r>
            <a:endParaRPr lang="en-US" sz="1600" spc="-10">
              <a:latin typeface="+mj-lt"/>
              <a:ea typeface="Tahom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12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CA4BB-751A-1748-8F8F-41BC9B26E2C4}"/>
              </a:ext>
            </a:extLst>
          </p:cNvPr>
          <p:cNvSpPr txBox="1"/>
          <p:nvPr/>
        </p:nvSpPr>
        <p:spPr>
          <a:xfrm>
            <a:off x="4417506" y="306186"/>
            <a:ext cx="3357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PROJECT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2BE16-7E57-424B-A507-44AC3E2944E4}"/>
              </a:ext>
            </a:extLst>
          </p:cNvPr>
          <p:cNvSpPr txBox="1"/>
          <p:nvPr/>
        </p:nvSpPr>
        <p:spPr>
          <a:xfrm>
            <a:off x="4368608" y="787593"/>
            <a:ext cx="345479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200" b="1" spc="150">
                <a:solidFill>
                  <a:schemeClr val="bg1">
                    <a:lumMod val="50000"/>
                  </a:schemeClr>
                </a:solidFill>
                <a:latin typeface="Tahoma"/>
                <a:ea typeface="Tahoma"/>
                <a:cs typeface="Tahoma"/>
              </a:rPr>
              <a:t>WHAT DID WE WANT TO ACHIEVE?</a:t>
            </a:r>
            <a:endParaRPr lang="en-US" sz="1200" b="1" spc="15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4" name="Freeform 223">
            <a:extLst>
              <a:ext uri="{FF2B5EF4-FFF2-40B4-BE49-F238E27FC236}">
                <a16:creationId xmlns:a16="http://schemas.microsoft.com/office/drawing/2014/main" id="{BCEB9C6C-03E6-4C41-980F-CCBDEC996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688" y="2329061"/>
            <a:ext cx="2927827" cy="2927827"/>
          </a:xfrm>
          <a:custGeom>
            <a:avLst/>
            <a:gdLst>
              <a:gd name="T0" fmla="*/ 4478 w 8965"/>
              <a:gd name="T1" fmla="*/ 1 h 8964"/>
              <a:gd name="T2" fmla="*/ 4478 w 8965"/>
              <a:gd name="T3" fmla="*/ 1 h 8964"/>
              <a:gd name="T4" fmla="*/ 1 w 8965"/>
              <a:gd name="T5" fmla="*/ 4485 h 8964"/>
              <a:gd name="T6" fmla="*/ 1 w 8965"/>
              <a:gd name="T7" fmla="*/ 4485 h 8964"/>
              <a:gd name="T8" fmla="*/ 4485 w 8965"/>
              <a:gd name="T9" fmla="*/ 8961 h 8964"/>
              <a:gd name="T10" fmla="*/ 4485 w 8965"/>
              <a:gd name="T11" fmla="*/ 8961 h 8964"/>
              <a:gd name="T12" fmla="*/ 8962 w 8965"/>
              <a:gd name="T13" fmla="*/ 4478 h 8964"/>
              <a:gd name="T14" fmla="*/ 8962 w 8965"/>
              <a:gd name="T15" fmla="*/ 4478 h 8964"/>
              <a:gd name="T16" fmla="*/ 4478 w 8965"/>
              <a:gd name="T17" fmla="*/ 1 h 8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65" h="8964">
                <a:moveTo>
                  <a:pt x="4478" y="1"/>
                </a:moveTo>
                <a:lnTo>
                  <a:pt x="4478" y="1"/>
                </a:lnTo>
                <a:cubicBezTo>
                  <a:pt x="2005" y="3"/>
                  <a:pt x="0" y="2010"/>
                  <a:pt x="1" y="4485"/>
                </a:cubicBezTo>
                <a:lnTo>
                  <a:pt x="1" y="4485"/>
                </a:lnTo>
                <a:cubicBezTo>
                  <a:pt x="4" y="6959"/>
                  <a:pt x="2011" y="8963"/>
                  <a:pt x="4485" y="8961"/>
                </a:cubicBezTo>
                <a:lnTo>
                  <a:pt x="4485" y="8961"/>
                </a:lnTo>
                <a:cubicBezTo>
                  <a:pt x="6959" y="8959"/>
                  <a:pt x="8964" y="6952"/>
                  <a:pt x="8962" y="4478"/>
                </a:cubicBezTo>
                <a:lnTo>
                  <a:pt x="8962" y="4478"/>
                </a:lnTo>
                <a:cubicBezTo>
                  <a:pt x="8960" y="2004"/>
                  <a:pt x="6953" y="0"/>
                  <a:pt x="4478" y="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3FB585A-0EE5-3D4B-87E8-0790C520B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18" y="2120239"/>
            <a:ext cx="1673918" cy="3345932"/>
          </a:xfrm>
          <a:custGeom>
            <a:avLst/>
            <a:gdLst>
              <a:gd name="connsiteX0" fmla="*/ 3343647 w 3347835"/>
              <a:gd name="connsiteY0" fmla="*/ 2713245 h 6691863"/>
              <a:gd name="connsiteX1" fmla="*/ 3344953 w 3347835"/>
              <a:gd name="connsiteY1" fmla="*/ 3971285 h 6691863"/>
              <a:gd name="connsiteX2" fmla="*/ 2715474 w 3347835"/>
              <a:gd name="connsiteY2" fmla="*/ 3343897 h 6691863"/>
              <a:gd name="connsiteX3" fmla="*/ 3343647 w 3347835"/>
              <a:gd name="connsiteY3" fmla="*/ 2713245 h 6691863"/>
              <a:gd name="connsiteX4" fmla="*/ 3341690 w 3347835"/>
              <a:gd name="connsiteY4" fmla="*/ 1365264 h 6691863"/>
              <a:gd name="connsiteX5" fmla="*/ 3342342 w 3347835"/>
              <a:gd name="connsiteY5" fmla="*/ 2125299 h 6691863"/>
              <a:gd name="connsiteX6" fmla="*/ 2125026 w 3347835"/>
              <a:gd name="connsiteY6" fmla="*/ 3344358 h 6691863"/>
              <a:gd name="connsiteX7" fmla="*/ 3343648 w 3347835"/>
              <a:gd name="connsiteY7" fmla="*/ 4562111 h 6691863"/>
              <a:gd name="connsiteX8" fmla="*/ 3344953 w 3347835"/>
              <a:gd name="connsiteY8" fmla="*/ 5321493 h 6691863"/>
              <a:gd name="connsiteX9" fmla="*/ 1364611 w 3347835"/>
              <a:gd name="connsiteY9" fmla="*/ 3345011 h 6691863"/>
              <a:gd name="connsiteX10" fmla="*/ 3341690 w 3347835"/>
              <a:gd name="connsiteY10" fmla="*/ 1365264 h 6691863"/>
              <a:gd name="connsiteX11" fmla="*/ 3342609 w 3347835"/>
              <a:gd name="connsiteY11" fmla="*/ 0 h 6691863"/>
              <a:gd name="connsiteX12" fmla="*/ 3343262 w 3347835"/>
              <a:gd name="connsiteY12" fmla="*/ 761107 h 6691863"/>
              <a:gd name="connsiteX13" fmla="*/ 760368 w 3347835"/>
              <a:gd name="connsiteY13" fmla="*/ 3347565 h 6691863"/>
              <a:gd name="connsiteX14" fmla="*/ 3347181 w 3347835"/>
              <a:gd name="connsiteY14" fmla="*/ 5932063 h 6691863"/>
              <a:gd name="connsiteX15" fmla="*/ 3347835 w 3347835"/>
              <a:gd name="connsiteY15" fmla="*/ 6691863 h 6691863"/>
              <a:gd name="connsiteX16" fmla="*/ 1 w 3347835"/>
              <a:gd name="connsiteY16" fmla="*/ 3348872 h 6691863"/>
              <a:gd name="connsiteX17" fmla="*/ 3342609 w 3347835"/>
              <a:gd name="connsiteY17" fmla="*/ 0 h 669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47835" h="6691863">
                <a:moveTo>
                  <a:pt x="3343647" y="2713245"/>
                </a:moveTo>
                <a:lnTo>
                  <a:pt x="3344953" y="3971285"/>
                </a:lnTo>
                <a:cubicBezTo>
                  <a:pt x="2996911" y="3971285"/>
                  <a:pt x="2715474" y="3690560"/>
                  <a:pt x="2715474" y="3343897"/>
                </a:cubicBezTo>
                <a:cubicBezTo>
                  <a:pt x="2714821" y="2995276"/>
                  <a:pt x="2996258" y="2713245"/>
                  <a:pt x="3343647" y="2713245"/>
                </a:cubicBezTo>
                <a:close/>
                <a:moveTo>
                  <a:pt x="3341690" y="1365264"/>
                </a:moveTo>
                <a:lnTo>
                  <a:pt x="3342342" y="2125299"/>
                </a:lnTo>
                <a:cubicBezTo>
                  <a:pt x="2669391" y="2125952"/>
                  <a:pt x="2124373" y="2672472"/>
                  <a:pt x="2125026" y="3344358"/>
                </a:cubicBezTo>
                <a:cubicBezTo>
                  <a:pt x="2125678" y="4017550"/>
                  <a:pt x="2671350" y="4562764"/>
                  <a:pt x="3343648" y="4562111"/>
                </a:cubicBezTo>
                <a:lnTo>
                  <a:pt x="3344953" y="5321493"/>
                </a:lnTo>
                <a:cubicBezTo>
                  <a:pt x="2254264" y="5322146"/>
                  <a:pt x="1365916" y="4436092"/>
                  <a:pt x="1364611" y="3345011"/>
                </a:cubicBezTo>
                <a:cubicBezTo>
                  <a:pt x="1363958" y="2254583"/>
                  <a:pt x="2251000" y="1365917"/>
                  <a:pt x="3341690" y="1365264"/>
                </a:cubicBezTo>
                <a:close/>
                <a:moveTo>
                  <a:pt x="3342609" y="0"/>
                </a:moveTo>
                <a:lnTo>
                  <a:pt x="3343262" y="761107"/>
                </a:lnTo>
                <a:cubicBezTo>
                  <a:pt x="1917902" y="761761"/>
                  <a:pt x="759061" y="1922694"/>
                  <a:pt x="760368" y="3347565"/>
                </a:cubicBezTo>
                <a:cubicBezTo>
                  <a:pt x="761021" y="4773743"/>
                  <a:pt x="1921821" y="5932716"/>
                  <a:pt x="3347181" y="5932063"/>
                </a:cubicBezTo>
                <a:lnTo>
                  <a:pt x="3347835" y="6691863"/>
                </a:lnTo>
                <a:cubicBezTo>
                  <a:pt x="1502444" y="6693169"/>
                  <a:pt x="1308" y="5193821"/>
                  <a:pt x="1" y="3348872"/>
                </a:cubicBezTo>
                <a:cubicBezTo>
                  <a:pt x="-1305" y="1503922"/>
                  <a:pt x="1497871" y="1307"/>
                  <a:pt x="33426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65B8129-D2C7-6749-8FDF-9D045AC8A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881" y="2119452"/>
            <a:ext cx="1673916" cy="3345932"/>
          </a:xfrm>
          <a:custGeom>
            <a:avLst/>
            <a:gdLst>
              <a:gd name="connsiteX0" fmla="*/ 1 w 3347832"/>
              <a:gd name="connsiteY0" fmla="*/ 2714819 h 6691863"/>
              <a:gd name="connsiteX1" fmla="*/ 629481 w 3347832"/>
              <a:gd name="connsiteY1" fmla="*/ 3344819 h 6691863"/>
              <a:gd name="connsiteX2" fmla="*/ 1306 w 3347832"/>
              <a:gd name="connsiteY2" fmla="*/ 3972859 h 6691863"/>
              <a:gd name="connsiteX3" fmla="*/ 0 w 3347832"/>
              <a:gd name="connsiteY3" fmla="*/ 1365265 h 6691863"/>
              <a:gd name="connsiteX4" fmla="*/ 1980995 w 3347832"/>
              <a:gd name="connsiteY4" fmla="*/ 3343512 h 6691863"/>
              <a:gd name="connsiteX5" fmla="*/ 3266 w 3347832"/>
              <a:gd name="connsiteY5" fmla="*/ 5323720 h 6691863"/>
              <a:gd name="connsiteX6" fmla="*/ 1959 w 3347832"/>
              <a:gd name="connsiteY6" fmla="*/ 4563911 h 6691863"/>
              <a:gd name="connsiteX7" fmla="*/ 1219425 w 3347832"/>
              <a:gd name="connsiteY7" fmla="*/ 3343512 h 6691863"/>
              <a:gd name="connsiteX8" fmla="*/ 653 w 3347832"/>
              <a:gd name="connsiteY8" fmla="*/ 2125727 h 6691863"/>
              <a:gd name="connsiteX9" fmla="*/ 0 w 3347832"/>
              <a:gd name="connsiteY9" fmla="*/ 1 h 6691863"/>
              <a:gd name="connsiteX10" fmla="*/ 3347832 w 3347832"/>
              <a:gd name="connsiteY10" fmla="*/ 3343646 h 6691863"/>
              <a:gd name="connsiteX11" fmla="*/ 5225 w 3347832"/>
              <a:gd name="connsiteY11" fmla="*/ 6691863 h 6691863"/>
              <a:gd name="connsiteX12" fmla="*/ 4572 w 3347832"/>
              <a:gd name="connsiteY12" fmla="*/ 5932063 h 6691863"/>
              <a:gd name="connsiteX13" fmla="*/ 2586961 w 3347832"/>
              <a:gd name="connsiteY13" fmla="*/ 3344299 h 6691863"/>
              <a:gd name="connsiteX14" fmla="*/ 653 w 3347832"/>
              <a:gd name="connsiteY14" fmla="*/ 761108 h 669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7832" h="6691863">
                <a:moveTo>
                  <a:pt x="1" y="2714819"/>
                </a:moveTo>
                <a:cubicBezTo>
                  <a:pt x="347031" y="2714819"/>
                  <a:pt x="629481" y="2996197"/>
                  <a:pt x="629481" y="3344819"/>
                </a:cubicBezTo>
                <a:cubicBezTo>
                  <a:pt x="630134" y="3690829"/>
                  <a:pt x="347683" y="3972859"/>
                  <a:pt x="1306" y="3972859"/>
                </a:cubicBezTo>
                <a:close/>
                <a:moveTo>
                  <a:pt x="0" y="1365265"/>
                </a:moveTo>
                <a:cubicBezTo>
                  <a:pt x="1090755" y="1363958"/>
                  <a:pt x="1980342" y="2252471"/>
                  <a:pt x="1980995" y="3343512"/>
                </a:cubicBezTo>
                <a:cubicBezTo>
                  <a:pt x="1980995" y="4434553"/>
                  <a:pt x="1093368" y="5323720"/>
                  <a:pt x="3266" y="5323720"/>
                </a:cubicBezTo>
                <a:lnTo>
                  <a:pt x="1959" y="4563911"/>
                </a:lnTo>
                <a:cubicBezTo>
                  <a:pt x="675354" y="4563257"/>
                  <a:pt x="1220732" y="4016430"/>
                  <a:pt x="1219425" y="3343512"/>
                </a:cubicBezTo>
                <a:cubicBezTo>
                  <a:pt x="1219425" y="2671248"/>
                  <a:pt x="673395" y="2125074"/>
                  <a:pt x="653" y="2125727"/>
                </a:cubicBezTo>
                <a:close/>
                <a:moveTo>
                  <a:pt x="0" y="1"/>
                </a:moveTo>
                <a:cubicBezTo>
                  <a:pt x="1844377" y="-1306"/>
                  <a:pt x="3346525" y="1499349"/>
                  <a:pt x="3347832" y="3343646"/>
                </a:cubicBezTo>
                <a:cubicBezTo>
                  <a:pt x="3349138" y="5188595"/>
                  <a:pt x="1849602" y="6690557"/>
                  <a:pt x="5225" y="6691863"/>
                </a:cubicBezTo>
                <a:lnTo>
                  <a:pt x="4572" y="5932063"/>
                </a:lnTo>
                <a:cubicBezTo>
                  <a:pt x="1429000" y="5930757"/>
                  <a:pt x="2588267" y="4769823"/>
                  <a:pt x="2586961" y="3344299"/>
                </a:cubicBezTo>
                <a:cubicBezTo>
                  <a:pt x="2586308" y="1919428"/>
                  <a:pt x="1425735" y="759801"/>
                  <a:pt x="653" y="761108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11" name="Freeform 230">
            <a:extLst>
              <a:ext uri="{FF2B5EF4-FFF2-40B4-BE49-F238E27FC236}">
                <a16:creationId xmlns:a16="http://schemas.microsoft.com/office/drawing/2014/main" id="{EF1B7A11-C3A5-4E48-B1B4-AF19FD4BE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4912" y="3524387"/>
            <a:ext cx="707115" cy="537176"/>
          </a:xfrm>
          <a:custGeom>
            <a:avLst/>
            <a:gdLst>
              <a:gd name="T0" fmla="*/ 2164 w 2165"/>
              <a:gd name="T1" fmla="*/ 1643 h 1644"/>
              <a:gd name="T2" fmla="*/ 0 w 2165"/>
              <a:gd name="T3" fmla="*/ 822 h 1644"/>
              <a:gd name="T4" fmla="*/ 2164 w 2165"/>
              <a:gd name="T5" fmla="*/ 0 h 1644"/>
              <a:gd name="T6" fmla="*/ 2164 w 2165"/>
              <a:gd name="T7" fmla="*/ 1643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5" h="1644">
                <a:moveTo>
                  <a:pt x="2164" y="1643"/>
                </a:moveTo>
                <a:lnTo>
                  <a:pt x="0" y="822"/>
                </a:lnTo>
                <a:lnTo>
                  <a:pt x="2164" y="0"/>
                </a:lnTo>
                <a:lnTo>
                  <a:pt x="2164" y="164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12" name="Freeform 232">
            <a:extLst>
              <a:ext uri="{FF2B5EF4-FFF2-40B4-BE49-F238E27FC236}">
                <a16:creationId xmlns:a16="http://schemas.microsoft.com/office/drawing/2014/main" id="{DC3AA27D-6062-2147-B74D-2CDAD7DF5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297" y="1781803"/>
            <a:ext cx="689832" cy="689832"/>
          </a:xfrm>
          <a:custGeom>
            <a:avLst/>
            <a:gdLst>
              <a:gd name="T0" fmla="*/ 2112 w 2113"/>
              <a:gd name="T1" fmla="*/ 1162 h 2112"/>
              <a:gd name="T2" fmla="*/ 0 w 2113"/>
              <a:gd name="T3" fmla="*/ 2111 h 2112"/>
              <a:gd name="T4" fmla="*/ 949 w 2113"/>
              <a:gd name="T5" fmla="*/ 0 h 2112"/>
              <a:gd name="T6" fmla="*/ 2112 w 2113"/>
              <a:gd name="T7" fmla="*/ 1162 h 2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3" h="2112">
                <a:moveTo>
                  <a:pt x="2112" y="1162"/>
                </a:moveTo>
                <a:lnTo>
                  <a:pt x="0" y="2111"/>
                </a:lnTo>
                <a:lnTo>
                  <a:pt x="949" y="0"/>
                </a:lnTo>
                <a:lnTo>
                  <a:pt x="2112" y="1162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13" name="Freeform 234">
            <a:extLst>
              <a:ext uri="{FF2B5EF4-FFF2-40B4-BE49-F238E27FC236}">
                <a16:creationId xmlns:a16="http://schemas.microsoft.com/office/drawing/2014/main" id="{D9390630-B5E4-E445-89C1-3F4EF0A2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778" y="5091382"/>
            <a:ext cx="689832" cy="689833"/>
          </a:xfrm>
          <a:custGeom>
            <a:avLst/>
            <a:gdLst>
              <a:gd name="T0" fmla="*/ 2112 w 2113"/>
              <a:gd name="T1" fmla="*/ 949 h 2112"/>
              <a:gd name="T2" fmla="*/ 0 w 2113"/>
              <a:gd name="T3" fmla="*/ 0 h 2112"/>
              <a:gd name="T4" fmla="*/ 949 w 2113"/>
              <a:gd name="T5" fmla="*/ 2111 h 2112"/>
              <a:gd name="T6" fmla="*/ 2112 w 2113"/>
              <a:gd name="T7" fmla="*/ 949 h 2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3" h="2112">
                <a:moveTo>
                  <a:pt x="2112" y="949"/>
                </a:moveTo>
                <a:lnTo>
                  <a:pt x="0" y="0"/>
                </a:lnTo>
                <a:lnTo>
                  <a:pt x="949" y="2111"/>
                </a:lnTo>
                <a:lnTo>
                  <a:pt x="2112" y="949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14" name="Freeform 236">
            <a:extLst>
              <a:ext uri="{FF2B5EF4-FFF2-40B4-BE49-F238E27FC236}">
                <a16:creationId xmlns:a16="http://schemas.microsoft.com/office/drawing/2014/main" id="{5F41D460-50E1-224D-A3BA-78F4F1D86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899" y="3524387"/>
            <a:ext cx="707114" cy="537176"/>
          </a:xfrm>
          <a:custGeom>
            <a:avLst/>
            <a:gdLst>
              <a:gd name="T0" fmla="*/ 0 w 2165"/>
              <a:gd name="T1" fmla="*/ 1643 h 1644"/>
              <a:gd name="T2" fmla="*/ 2164 w 2165"/>
              <a:gd name="T3" fmla="*/ 822 h 1644"/>
              <a:gd name="T4" fmla="*/ 0 w 2165"/>
              <a:gd name="T5" fmla="*/ 0 h 1644"/>
              <a:gd name="T6" fmla="*/ 0 w 2165"/>
              <a:gd name="T7" fmla="*/ 1643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5" h="1644">
                <a:moveTo>
                  <a:pt x="0" y="1643"/>
                </a:moveTo>
                <a:lnTo>
                  <a:pt x="2164" y="822"/>
                </a:lnTo>
                <a:lnTo>
                  <a:pt x="0" y="0"/>
                </a:lnTo>
                <a:lnTo>
                  <a:pt x="0" y="1643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16" name="Freeform 231">
            <a:extLst>
              <a:ext uri="{FF2B5EF4-FFF2-40B4-BE49-F238E27FC236}">
                <a16:creationId xmlns:a16="http://schemas.microsoft.com/office/drawing/2014/main" id="{2472C9A5-C5CA-FB43-A3B5-68199AD0D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750" y="3760844"/>
            <a:ext cx="2331720" cy="68580"/>
          </a:xfrm>
          <a:prstGeom prst="roundRect">
            <a:avLst>
              <a:gd name="adj" fmla="val 50000"/>
            </a:avLst>
          </a:prstGeom>
          <a:solidFill>
            <a:srgbClr val="BDBD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17" name="Freeform 237">
            <a:extLst>
              <a:ext uri="{FF2B5EF4-FFF2-40B4-BE49-F238E27FC236}">
                <a16:creationId xmlns:a16="http://schemas.microsoft.com/office/drawing/2014/main" id="{E676D624-A6AE-1B4A-9EC9-3A6D0A76A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185" y="3760844"/>
            <a:ext cx="2331720" cy="68580"/>
          </a:xfrm>
          <a:prstGeom prst="roundRect">
            <a:avLst>
              <a:gd name="adj" fmla="val 50000"/>
            </a:avLst>
          </a:prstGeom>
          <a:solidFill>
            <a:srgbClr val="BDBD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18" name="Freeform 238">
            <a:extLst>
              <a:ext uri="{FF2B5EF4-FFF2-40B4-BE49-F238E27FC236}">
                <a16:creationId xmlns:a16="http://schemas.microsoft.com/office/drawing/2014/main" id="{1BFC02BD-70DF-904C-81EC-59E28B49D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755" y="1821407"/>
            <a:ext cx="689832" cy="689832"/>
          </a:xfrm>
          <a:custGeom>
            <a:avLst/>
            <a:gdLst>
              <a:gd name="T0" fmla="*/ 0 w 2112"/>
              <a:gd name="T1" fmla="*/ 1162 h 2112"/>
              <a:gd name="T2" fmla="*/ 2111 w 2112"/>
              <a:gd name="T3" fmla="*/ 2111 h 2112"/>
              <a:gd name="T4" fmla="*/ 1162 w 2112"/>
              <a:gd name="T5" fmla="*/ 0 h 2112"/>
              <a:gd name="T6" fmla="*/ 0 w 2112"/>
              <a:gd name="T7" fmla="*/ 1162 h 2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2" h="2112">
                <a:moveTo>
                  <a:pt x="0" y="1162"/>
                </a:moveTo>
                <a:lnTo>
                  <a:pt x="2111" y="2111"/>
                </a:lnTo>
                <a:lnTo>
                  <a:pt x="1162" y="0"/>
                </a:lnTo>
                <a:lnTo>
                  <a:pt x="0" y="1162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19" name="Freeform 240">
            <a:extLst>
              <a:ext uri="{FF2B5EF4-FFF2-40B4-BE49-F238E27FC236}">
                <a16:creationId xmlns:a16="http://schemas.microsoft.com/office/drawing/2014/main" id="{0F1517F3-387C-7C4D-ADC9-06B7A33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910" y="5118634"/>
            <a:ext cx="689832" cy="689833"/>
          </a:xfrm>
          <a:custGeom>
            <a:avLst/>
            <a:gdLst>
              <a:gd name="T0" fmla="*/ 0 w 2112"/>
              <a:gd name="T1" fmla="*/ 949 h 2112"/>
              <a:gd name="T2" fmla="*/ 2111 w 2112"/>
              <a:gd name="T3" fmla="*/ 0 h 2112"/>
              <a:gd name="T4" fmla="*/ 1162 w 2112"/>
              <a:gd name="T5" fmla="*/ 2111 h 2112"/>
              <a:gd name="T6" fmla="*/ 0 w 2112"/>
              <a:gd name="T7" fmla="*/ 949 h 2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2" h="2112">
                <a:moveTo>
                  <a:pt x="0" y="949"/>
                </a:moveTo>
                <a:lnTo>
                  <a:pt x="2111" y="0"/>
                </a:lnTo>
                <a:lnTo>
                  <a:pt x="1162" y="2111"/>
                </a:lnTo>
                <a:lnTo>
                  <a:pt x="0" y="949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21" name="Freeform 231">
            <a:extLst>
              <a:ext uri="{FF2B5EF4-FFF2-40B4-BE49-F238E27FC236}">
                <a16:creationId xmlns:a16="http://schemas.microsoft.com/office/drawing/2014/main" id="{878BBD2B-E9D4-2F4F-BD13-BA4A74A21AB8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5801727" y="2890485"/>
            <a:ext cx="2331720" cy="68580"/>
          </a:xfrm>
          <a:prstGeom prst="roundRect">
            <a:avLst>
              <a:gd name="adj" fmla="val 50000"/>
            </a:avLst>
          </a:prstGeom>
          <a:solidFill>
            <a:srgbClr val="BDBD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22" name="Freeform 237">
            <a:extLst>
              <a:ext uri="{FF2B5EF4-FFF2-40B4-BE49-F238E27FC236}">
                <a16:creationId xmlns:a16="http://schemas.microsoft.com/office/drawing/2014/main" id="{45A0D19A-9227-CA41-87C7-CAAD6EBEFD5E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4068209" y="4624003"/>
            <a:ext cx="2331720" cy="68580"/>
          </a:xfrm>
          <a:prstGeom prst="roundRect">
            <a:avLst>
              <a:gd name="adj" fmla="val 50000"/>
            </a:avLst>
          </a:prstGeom>
          <a:solidFill>
            <a:srgbClr val="BDBD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24" name="Freeform 231">
            <a:extLst>
              <a:ext uri="{FF2B5EF4-FFF2-40B4-BE49-F238E27FC236}">
                <a16:creationId xmlns:a16="http://schemas.microsoft.com/office/drawing/2014/main" id="{E926C887-43BF-E04D-B730-45B12EA772F3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5801727" y="4624003"/>
            <a:ext cx="2331720" cy="68580"/>
          </a:xfrm>
          <a:prstGeom prst="roundRect">
            <a:avLst>
              <a:gd name="adj" fmla="val 50000"/>
            </a:avLst>
          </a:prstGeom>
          <a:solidFill>
            <a:srgbClr val="BDBD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25" name="Freeform 237">
            <a:extLst>
              <a:ext uri="{FF2B5EF4-FFF2-40B4-BE49-F238E27FC236}">
                <a16:creationId xmlns:a16="http://schemas.microsoft.com/office/drawing/2014/main" id="{F04B9721-BB98-894F-B2F0-921219B4600C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4068209" y="2890485"/>
            <a:ext cx="2331720" cy="68580"/>
          </a:xfrm>
          <a:prstGeom prst="roundRect">
            <a:avLst>
              <a:gd name="adj" fmla="val 50000"/>
            </a:avLst>
          </a:prstGeom>
          <a:solidFill>
            <a:srgbClr val="BDBD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849E3-9141-B14D-ADC0-D5953F6B5D46}"/>
              </a:ext>
            </a:extLst>
          </p:cNvPr>
          <p:cNvSpPr txBox="1"/>
          <p:nvPr/>
        </p:nvSpPr>
        <p:spPr>
          <a:xfrm>
            <a:off x="8314390" y="5068299"/>
            <a:ext cx="205376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Tahoma"/>
                <a:ea typeface="League Spartan" charset="0"/>
                <a:cs typeface="Tahoma"/>
              </a:rPr>
              <a:t>DEMONSTRATION</a:t>
            </a:r>
            <a:endParaRPr lang="en-US" sz="1600" b="1">
              <a:solidFill>
                <a:schemeClr val="tx2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FD732FF0-9C69-324E-8550-BF70DF3E5A92}"/>
              </a:ext>
            </a:extLst>
          </p:cNvPr>
          <p:cNvSpPr txBox="1">
            <a:spLocks/>
          </p:cNvSpPr>
          <p:nvPr/>
        </p:nvSpPr>
        <p:spPr>
          <a:xfrm>
            <a:off x="8259117" y="5401475"/>
            <a:ext cx="2786904" cy="322687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endParaRPr lang="en-US" sz="12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DC92BD-F700-7B43-9244-D4F1C08C8369}"/>
              </a:ext>
            </a:extLst>
          </p:cNvPr>
          <p:cNvSpPr txBox="1"/>
          <p:nvPr/>
        </p:nvSpPr>
        <p:spPr>
          <a:xfrm>
            <a:off x="8314390" y="1642270"/>
            <a:ext cx="185499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Tahoma"/>
                <a:ea typeface="League Spartan" charset="0"/>
                <a:cs typeface="Tahoma"/>
              </a:rPr>
              <a:t>ORGANIZATION</a:t>
            </a:r>
            <a:endParaRPr lang="en-US" sz="1600" b="1">
              <a:solidFill>
                <a:schemeClr val="tx2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F2F197BE-E52A-C344-BDE2-8DA78578CC9C}"/>
              </a:ext>
            </a:extLst>
          </p:cNvPr>
          <p:cNvSpPr txBox="1">
            <a:spLocks/>
          </p:cNvSpPr>
          <p:nvPr/>
        </p:nvSpPr>
        <p:spPr>
          <a:xfrm>
            <a:off x="8259117" y="1975446"/>
            <a:ext cx="2786904" cy="721707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We aimed to organize the data more effectively .</a:t>
            </a:r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BFF699-1EE1-3842-AE55-97251AEB0BFF}"/>
              </a:ext>
            </a:extLst>
          </p:cNvPr>
          <p:cNvSpPr txBox="1"/>
          <p:nvPr/>
        </p:nvSpPr>
        <p:spPr>
          <a:xfrm>
            <a:off x="8821877" y="3354479"/>
            <a:ext cx="206338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Tahoma"/>
                <a:cs typeface="Tahoma"/>
              </a:rPr>
              <a:t>DOCUMENTATION</a:t>
            </a:r>
            <a:endParaRPr lang="en-US" sz="1600" b="1">
              <a:solidFill>
                <a:schemeClr val="tx2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FF4E4775-6253-3842-A2F4-8285A686DB27}"/>
              </a:ext>
            </a:extLst>
          </p:cNvPr>
          <p:cNvSpPr txBox="1">
            <a:spLocks/>
          </p:cNvSpPr>
          <p:nvPr/>
        </p:nvSpPr>
        <p:spPr>
          <a:xfrm>
            <a:off x="8766604" y="3687655"/>
            <a:ext cx="2786904" cy="721707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Guidelines were created to demonstrate future use.</a:t>
            </a:r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6F044A-1E05-D049-9E52-03196C2975F8}"/>
              </a:ext>
            </a:extLst>
          </p:cNvPr>
          <p:cNvSpPr txBox="1"/>
          <p:nvPr/>
        </p:nvSpPr>
        <p:spPr>
          <a:xfrm>
            <a:off x="2460787" y="5068299"/>
            <a:ext cx="144302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r"/>
            <a:r>
              <a:rPr lang="en-US" sz="1600" b="1">
                <a:solidFill>
                  <a:schemeClr val="tx2"/>
                </a:solidFill>
                <a:latin typeface="Tahoma"/>
                <a:ea typeface="League Spartan" charset="0"/>
                <a:cs typeface="Tahoma"/>
              </a:rPr>
              <a:t>EFFICIENCY</a:t>
            </a:r>
            <a:endParaRPr lang="en-US" sz="1600" b="1">
              <a:solidFill>
                <a:schemeClr val="tx2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6A6D73-4501-1A4C-8800-68DD03A1619F}"/>
              </a:ext>
            </a:extLst>
          </p:cNvPr>
          <p:cNvSpPr txBox="1"/>
          <p:nvPr/>
        </p:nvSpPr>
        <p:spPr>
          <a:xfrm>
            <a:off x="2087289" y="1642270"/>
            <a:ext cx="179568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r"/>
            <a:r>
              <a:rPr lang="en-US" sz="1600" b="1">
                <a:solidFill>
                  <a:schemeClr val="tx2"/>
                </a:solidFill>
                <a:latin typeface="Tahoma"/>
                <a:ea typeface="League Spartan" charset="0"/>
                <a:cs typeface="Tahoma"/>
              </a:rPr>
              <a:t>PRODUCTIVITY</a:t>
            </a:r>
            <a:endParaRPr lang="en-US" sz="1600" b="1">
              <a:solidFill>
                <a:schemeClr val="tx2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83F51735-D5FD-0741-8F9A-2720058788DC}"/>
              </a:ext>
            </a:extLst>
          </p:cNvPr>
          <p:cNvSpPr txBox="1">
            <a:spLocks/>
          </p:cNvSpPr>
          <p:nvPr/>
        </p:nvSpPr>
        <p:spPr>
          <a:xfrm>
            <a:off x="1145980" y="1975446"/>
            <a:ext cx="2786904" cy="721707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Enhancing overall program strategy and performance.</a:t>
            </a:r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FC6423-30D7-1F49-99DD-AC1416CD5981}"/>
              </a:ext>
            </a:extLst>
          </p:cNvPr>
          <p:cNvSpPr txBox="1"/>
          <p:nvPr/>
        </p:nvSpPr>
        <p:spPr>
          <a:xfrm>
            <a:off x="1640693" y="3354479"/>
            <a:ext cx="159851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r"/>
            <a:r>
              <a:rPr lang="en-US" sz="1600" b="1">
                <a:solidFill>
                  <a:schemeClr val="tx2"/>
                </a:solidFill>
                <a:latin typeface="Tahoma"/>
                <a:ea typeface="League Spartan" charset="0"/>
                <a:cs typeface="Tahoma"/>
              </a:rPr>
              <a:t>SAVING TIME</a:t>
            </a:r>
            <a:endParaRPr lang="en-US" sz="1600" b="1">
              <a:solidFill>
                <a:schemeClr val="tx2"/>
              </a:solidFill>
              <a:latin typeface="Tahoma" panose="020B0604030504040204" pitchFamily="34" charset="0"/>
              <a:ea typeface="League Spartan" charset="0"/>
              <a:cs typeface="Tahoma" panose="020B0604030504040204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680DEAD-A64F-8743-942D-CAEA7A06C7C9}"/>
              </a:ext>
            </a:extLst>
          </p:cNvPr>
          <p:cNvSpPr txBox="1">
            <a:spLocks/>
          </p:cNvSpPr>
          <p:nvPr/>
        </p:nvSpPr>
        <p:spPr>
          <a:xfrm>
            <a:off x="647892" y="3687655"/>
            <a:ext cx="2786904" cy="1044872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Minimizing the amount of time spent tracking project progress</a:t>
            </a: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.</a:t>
            </a:r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12CDFBE7-2AB4-455B-8617-AB697AB851BA}"/>
              </a:ext>
            </a:extLst>
          </p:cNvPr>
          <p:cNvSpPr txBox="1">
            <a:spLocks/>
          </p:cNvSpPr>
          <p:nvPr/>
        </p:nvSpPr>
        <p:spPr>
          <a:xfrm>
            <a:off x="8452839" y="5413360"/>
            <a:ext cx="2786904" cy="1044872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latin typeface="Open Sans"/>
                <a:ea typeface="Open Sans"/>
                <a:cs typeface="Mukta ExtraLight" panose="020B0000000000000000" pitchFamily="34" charset="77"/>
              </a:rPr>
              <a:t>Offering guidance and working sessions to evaluate Trello usage</a:t>
            </a:r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C542E-13E6-4D76-BBBC-319CE2C3D17D}"/>
              </a:ext>
            </a:extLst>
          </p:cNvPr>
          <p:cNvSpPr txBox="1"/>
          <p:nvPr/>
        </p:nvSpPr>
        <p:spPr>
          <a:xfrm>
            <a:off x="1216959" y="5463988"/>
            <a:ext cx="2743200" cy="7042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>
                <a:latin typeface="Open Sans"/>
                <a:ea typeface="Open Sans"/>
                <a:cs typeface="Open Sans"/>
              </a:rPr>
              <a:t>Best practices were established and documented.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0C5C570-FD7B-488A-B967-BDC76ABD2B18}"/>
              </a:ext>
            </a:extLst>
          </p:cNvPr>
          <p:cNvSpPr txBox="1">
            <a:spLocks/>
          </p:cNvSpPr>
          <p:nvPr/>
        </p:nvSpPr>
        <p:spPr>
          <a:xfrm>
            <a:off x="8766604" y="3687655"/>
            <a:ext cx="2786904" cy="322687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Mukta ExtraLight" panose="020B00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797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1F77D9-4F24-7D43-A41B-544E8DFD4D6F}"/>
              </a:ext>
            </a:extLst>
          </p:cNvPr>
          <p:cNvSpPr txBox="1"/>
          <p:nvPr/>
        </p:nvSpPr>
        <p:spPr>
          <a:xfrm>
            <a:off x="2170099" y="306186"/>
            <a:ext cx="7851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STRATEGY | PROJECT PLAN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6AA88-5F5D-454A-8197-20F53D5EFBEC}"/>
              </a:ext>
            </a:extLst>
          </p:cNvPr>
          <p:cNvSpPr txBox="1"/>
          <p:nvPr/>
        </p:nvSpPr>
        <p:spPr>
          <a:xfrm>
            <a:off x="4307694" y="787593"/>
            <a:ext cx="3576620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200" b="1" spc="150">
                <a:solidFill>
                  <a:schemeClr val="bg1">
                    <a:lumMod val="65000"/>
                  </a:schemeClr>
                </a:solidFill>
                <a:latin typeface="Tahoma"/>
                <a:ea typeface="Tahoma"/>
                <a:cs typeface="Tahoma"/>
              </a:rPr>
              <a:t>How did our team plan for success?</a:t>
            </a:r>
            <a:endParaRPr lang="en-US" sz="1200" b="1" spc="15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C3E619-E3FB-9640-B710-ADCD6FC4DBE9}"/>
              </a:ext>
            </a:extLst>
          </p:cNvPr>
          <p:cNvSpPr/>
          <p:nvPr/>
        </p:nvSpPr>
        <p:spPr>
          <a:xfrm>
            <a:off x="762000" y="3429000"/>
            <a:ext cx="2103120" cy="2628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6A4A95-CFBE-CD48-9AA0-E31E79922B85}"/>
              </a:ext>
            </a:extLst>
          </p:cNvPr>
          <p:cNvSpPr/>
          <p:nvPr/>
        </p:nvSpPr>
        <p:spPr>
          <a:xfrm>
            <a:off x="5044440" y="3429000"/>
            <a:ext cx="2103120" cy="26284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92AD4-2CD9-3A48-9961-74ADC8B99E05}"/>
              </a:ext>
            </a:extLst>
          </p:cNvPr>
          <p:cNvSpPr/>
          <p:nvPr/>
        </p:nvSpPr>
        <p:spPr>
          <a:xfrm>
            <a:off x="2903220" y="3429000"/>
            <a:ext cx="2103120" cy="2628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3D4A3-F658-9A48-9780-75AEA813B2A5}"/>
              </a:ext>
            </a:extLst>
          </p:cNvPr>
          <p:cNvSpPr/>
          <p:nvPr/>
        </p:nvSpPr>
        <p:spPr>
          <a:xfrm>
            <a:off x="9326880" y="3429000"/>
            <a:ext cx="2103120" cy="26284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A9E3C-AB1A-8746-BF08-7A14381EB308}"/>
              </a:ext>
            </a:extLst>
          </p:cNvPr>
          <p:cNvSpPr/>
          <p:nvPr/>
        </p:nvSpPr>
        <p:spPr>
          <a:xfrm>
            <a:off x="7185660" y="3429000"/>
            <a:ext cx="2103120" cy="26284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64E81-ED95-9D46-8749-B2EAF332D4D2}"/>
              </a:ext>
            </a:extLst>
          </p:cNvPr>
          <p:cNvCxnSpPr/>
          <p:nvPr/>
        </p:nvCxnSpPr>
        <p:spPr>
          <a:xfrm>
            <a:off x="1588" y="1890849"/>
            <a:ext cx="1218882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54984-C39D-C541-9052-BCEFB7EABDA5}"/>
              </a:ext>
            </a:extLst>
          </p:cNvPr>
          <p:cNvSpPr txBox="1"/>
          <p:nvPr/>
        </p:nvSpPr>
        <p:spPr>
          <a:xfrm>
            <a:off x="947778" y="2630427"/>
            <a:ext cx="173156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INITIATION &amp; </a:t>
            </a:r>
          </a:p>
          <a:p>
            <a:pPr algn="ctr"/>
            <a:r>
              <a:rPr lang="en-US" sz="1600" b="1">
                <a:solidFill>
                  <a:schemeClr val="tx2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CONCEPTION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39836-287E-864B-A584-BA8D7741478C}"/>
              </a:ext>
            </a:extLst>
          </p:cNvPr>
          <p:cNvSpPr txBox="1"/>
          <p:nvPr/>
        </p:nvSpPr>
        <p:spPr>
          <a:xfrm>
            <a:off x="3302197" y="2753537"/>
            <a:ext cx="130516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PLANNING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6F8BE-7A44-8B4B-9BDA-B0829093CF78}"/>
              </a:ext>
            </a:extLst>
          </p:cNvPr>
          <p:cNvSpPr txBox="1"/>
          <p:nvPr/>
        </p:nvSpPr>
        <p:spPr>
          <a:xfrm>
            <a:off x="5391321" y="2630428"/>
            <a:ext cx="140936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LAUNCH &amp;</a:t>
            </a:r>
          </a:p>
          <a:p>
            <a:pPr algn="ctr"/>
            <a:r>
              <a:rPr lang="en-US" sz="1600" b="1">
                <a:solidFill>
                  <a:schemeClr val="tx2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EXECUTION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B9498-29B8-0E43-96F9-AA4B8F6D3798}"/>
              </a:ext>
            </a:extLst>
          </p:cNvPr>
          <p:cNvSpPr txBox="1"/>
          <p:nvPr/>
        </p:nvSpPr>
        <p:spPr>
          <a:xfrm>
            <a:off x="7423535" y="2630427"/>
            <a:ext cx="162737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MONITORING</a:t>
            </a:r>
          </a:p>
          <a:p>
            <a:pPr algn="ctr"/>
            <a:r>
              <a:rPr lang="en-US" sz="1600" b="1">
                <a:solidFill>
                  <a:schemeClr val="tx2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&amp; 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650F0-9092-6D46-857D-814767AA9B99}"/>
              </a:ext>
            </a:extLst>
          </p:cNvPr>
          <p:cNvSpPr txBox="1"/>
          <p:nvPr/>
        </p:nvSpPr>
        <p:spPr>
          <a:xfrm>
            <a:off x="9801198" y="2630428"/>
            <a:ext cx="115448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PROJECT</a:t>
            </a:r>
          </a:p>
          <a:p>
            <a:pPr algn="ctr"/>
            <a:r>
              <a:rPr lang="en-US" sz="1600" b="1">
                <a:solidFill>
                  <a:schemeClr val="tx2"/>
                </a:solidFill>
                <a:latin typeface="Tahoma" panose="020B0604030504040204" pitchFamily="34" charset="0"/>
                <a:ea typeface="League Spartan" charset="0"/>
                <a:cs typeface="Tahoma" panose="020B0604030504040204" pitchFamily="34" charset="0"/>
              </a:rPr>
              <a:t>CLOSURE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9901CF-5887-CB44-A8E4-1E28E96E70FD}"/>
              </a:ext>
            </a:extLst>
          </p:cNvPr>
          <p:cNvSpPr/>
          <p:nvPr/>
        </p:nvSpPr>
        <p:spPr>
          <a:xfrm>
            <a:off x="1382486" y="1454876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17" name="Freeform 202">
            <a:extLst>
              <a:ext uri="{FF2B5EF4-FFF2-40B4-BE49-F238E27FC236}">
                <a16:creationId xmlns:a16="http://schemas.microsoft.com/office/drawing/2014/main" id="{791D2EBD-2843-CC47-85E5-B5167F4DC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61600" y="1642729"/>
            <a:ext cx="503920" cy="486443"/>
          </a:xfrm>
          <a:custGeom>
            <a:avLst/>
            <a:gdLst>
              <a:gd name="T0" fmla="*/ 2147483646 w 842"/>
              <a:gd name="T1" fmla="*/ 2147483646 h 812"/>
              <a:gd name="T2" fmla="*/ 2147483646 w 842"/>
              <a:gd name="T3" fmla="*/ 2147483646 h 812"/>
              <a:gd name="T4" fmla="*/ 2147483646 w 842"/>
              <a:gd name="T5" fmla="*/ 2147483646 h 812"/>
              <a:gd name="T6" fmla="*/ 2147483646 w 842"/>
              <a:gd name="T7" fmla="*/ 2147483646 h 812"/>
              <a:gd name="T8" fmla="*/ 2147483646 w 842"/>
              <a:gd name="T9" fmla="*/ 2147483646 h 812"/>
              <a:gd name="T10" fmla="*/ 2147483646 w 842"/>
              <a:gd name="T11" fmla="*/ 2147483646 h 812"/>
              <a:gd name="T12" fmla="*/ 2147483646 w 842"/>
              <a:gd name="T13" fmla="*/ 2147483646 h 812"/>
              <a:gd name="T14" fmla="*/ 2147483646 w 842"/>
              <a:gd name="T15" fmla="*/ 2147483646 h 812"/>
              <a:gd name="T16" fmla="*/ 2147483646 w 842"/>
              <a:gd name="T17" fmla="*/ 2147483646 h 812"/>
              <a:gd name="T18" fmla="*/ 2147483646 w 842"/>
              <a:gd name="T19" fmla="*/ 2147483646 h 812"/>
              <a:gd name="T20" fmla="*/ 2147483646 w 842"/>
              <a:gd name="T21" fmla="*/ 2147483646 h 812"/>
              <a:gd name="T22" fmla="*/ 2147483646 w 842"/>
              <a:gd name="T23" fmla="*/ 2147483646 h 812"/>
              <a:gd name="T24" fmla="*/ 2147483646 w 842"/>
              <a:gd name="T25" fmla="*/ 2147483646 h 812"/>
              <a:gd name="T26" fmla="*/ 2147483646 w 842"/>
              <a:gd name="T27" fmla="*/ 2147483646 h 812"/>
              <a:gd name="T28" fmla="*/ 2147483646 w 842"/>
              <a:gd name="T29" fmla="*/ 2147483646 h 812"/>
              <a:gd name="T30" fmla="*/ 2147483646 w 842"/>
              <a:gd name="T31" fmla="*/ 2147483646 h 812"/>
              <a:gd name="T32" fmla="*/ 2147483646 w 842"/>
              <a:gd name="T33" fmla="*/ 2147483646 h 812"/>
              <a:gd name="T34" fmla="*/ 2147483646 w 842"/>
              <a:gd name="T35" fmla="*/ 2147483646 h 812"/>
              <a:gd name="T36" fmla="*/ 2147483646 w 842"/>
              <a:gd name="T37" fmla="*/ 2147483646 h 812"/>
              <a:gd name="T38" fmla="*/ 2147483646 w 842"/>
              <a:gd name="T39" fmla="*/ 2147483646 h 812"/>
              <a:gd name="T40" fmla="*/ 2147483646 w 842"/>
              <a:gd name="T41" fmla="*/ 2147483646 h 812"/>
              <a:gd name="T42" fmla="*/ 2147483646 w 842"/>
              <a:gd name="T43" fmla="*/ 2147483646 h 812"/>
              <a:gd name="T44" fmla="*/ 2147483646 w 842"/>
              <a:gd name="T45" fmla="*/ 2147483646 h 812"/>
              <a:gd name="T46" fmla="*/ 2147483646 w 842"/>
              <a:gd name="T47" fmla="*/ 2147483646 h 812"/>
              <a:gd name="T48" fmla="*/ 2147483646 w 842"/>
              <a:gd name="T49" fmla="*/ 2147483646 h 812"/>
              <a:gd name="T50" fmla="*/ 2147483646 w 842"/>
              <a:gd name="T51" fmla="*/ 2147483646 h 812"/>
              <a:gd name="T52" fmla="*/ 2147483646 w 842"/>
              <a:gd name="T53" fmla="*/ 2147483646 h 812"/>
              <a:gd name="T54" fmla="*/ 2147483646 w 842"/>
              <a:gd name="T55" fmla="*/ 2147483646 h 812"/>
              <a:gd name="T56" fmla="*/ 2147483646 w 842"/>
              <a:gd name="T57" fmla="*/ 2147483646 h 812"/>
              <a:gd name="T58" fmla="*/ 2147483646 w 842"/>
              <a:gd name="T59" fmla="*/ 2147483646 h 812"/>
              <a:gd name="T60" fmla="*/ 2147483646 w 842"/>
              <a:gd name="T61" fmla="*/ 2147483646 h 812"/>
              <a:gd name="T62" fmla="*/ 2147483646 w 842"/>
              <a:gd name="T63" fmla="*/ 2147483646 h 812"/>
              <a:gd name="T64" fmla="*/ 2147483646 w 842"/>
              <a:gd name="T65" fmla="*/ 2147483646 h 812"/>
              <a:gd name="T66" fmla="*/ 2147483646 w 842"/>
              <a:gd name="T67" fmla="*/ 2147483646 h 812"/>
              <a:gd name="T68" fmla="*/ 2147483646 w 842"/>
              <a:gd name="T69" fmla="*/ 2147483646 h 812"/>
              <a:gd name="T70" fmla="*/ 2147483646 w 842"/>
              <a:gd name="T71" fmla="*/ 2147483646 h 812"/>
              <a:gd name="T72" fmla="*/ 2147483646 w 842"/>
              <a:gd name="T73" fmla="*/ 2147483646 h 812"/>
              <a:gd name="T74" fmla="*/ 2147483646 w 842"/>
              <a:gd name="T75" fmla="*/ 2147483646 h 812"/>
              <a:gd name="T76" fmla="*/ 2147483646 w 842"/>
              <a:gd name="T77" fmla="*/ 2147483646 h 812"/>
              <a:gd name="T78" fmla="*/ 2147483646 w 842"/>
              <a:gd name="T79" fmla="*/ 2147483646 h 812"/>
              <a:gd name="T80" fmla="*/ 2147483646 w 842"/>
              <a:gd name="T81" fmla="*/ 2147483646 h 812"/>
              <a:gd name="T82" fmla="*/ 2147483646 w 842"/>
              <a:gd name="T83" fmla="*/ 2147483646 h 812"/>
              <a:gd name="T84" fmla="*/ 2147483646 w 842"/>
              <a:gd name="T85" fmla="*/ 2147483646 h 812"/>
              <a:gd name="T86" fmla="*/ 2147483646 w 842"/>
              <a:gd name="T87" fmla="*/ 2147483646 h 812"/>
              <a:gd name="T88" fmla="*/ 2147483646 w 842"/>
              <a:gd name="T89" fmla="*/ 2147483646 h 812"/>
              <a:gd name="T90" fmla="*/ 2147483646 w 842"/>
              <a:gd name="T91" fmla="*/ 2147483646 h 812"/>
              <a:gd name="T92" fmla="*/ 2147483646 w 842"/>
              <a:gd name="T93" fmla="*/ 2147483646 h 812"/>
              <a:gd name="T94" fmla="*/ 2147483646 w 842"/>
              <a:gd name="T95" fmla="*/ 2147483646 h 812"/>
              <a:gd name="T96" fmla="*/ 2147483646 w 842"/>
              <a:gd name="T97" fmla="*/ 2147483646 h 812"/>
              <a:gd name="T98" fmla="*/ 2147483646 w 842"/>
              <a:gd name="T99" fmla="*/ 2147483646 h 812"/>
              <a:gd name="T100" fmla="*/ 2147483646 w 842"/>
              <a:gd name="T101" fmla="*/ 2147483646 h 812"/>
              <a:gd name="T102" fmla="*/ 2147483646 w 842"/>
              <a:gd name="T103" fmla="*/ 2147483646 h 812"/>
              <a:gd name="T104" fmla="*/ 2147483646 w 842"/>
              <a:gd name="T105" fmla="*/ 2147483646 h 812"/>
              <a:gd name="T106" fmla="*/ 2147483646 w 842"/>
              <a:gd name="T107" fmla="*/ 2147483646 h 81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42" h="812">
                <a:moveTo>
                  <a:pt x="799" y="529"/>
                </a:moveTo>
                <a:lnTo>
                  <a:pt x="799" y="529"/>
                </a:lnTo>
                <a:cubicBezTo>
                  <a:pt x="795" y="538"/>
                  <a:pt x="761" y="544"/>
                  <a:pt x="667" y="514"/>
                </a:cubicBezTo>
                <a:cubicBezTo>
                  <a:pt x="662" y="512"/>
                  <a:pt x="656" y="510"/>
                  <a:pt x="652" y="508"/>
                </a:cubicBezTo>
                <a:cubicBezTo>
                  <a:pt x="677" y="479"/>
                  <a:pt x="696" y="446"/>
                  <a:pt x="709" y="410"/>
                </a:cubicBezTo>
                <a:cubicBezTo>
                  <a:pt x="793" y="481"/>
                  <a:pt x="806" y="518"/>
                  <a:pt x="799" y="529"/>
                </a:cubicBezTo>
                <a:close/>
                <a:moveTo>
                  <a:pt x="626" y="499"/>
                </a:moveTo>
                <a:lnTo>
                  <a:pt x="626" y="499"/>
                </a:lnTo>
                <a:cubicBezTo>
                  <a:pt x="572" y="478"/>
                  <a:pt x="509" y="449"/>
                  <a:pt x="445" y="415"/>
                </a:cubicBezTo>
                <a:cubicBezTo>
                  <a:pt x="454" y="411"/>
                  <a:pt x="463" y="405"/>
                  <a:pt x="472" y="400"/>
                </a:cubicBezTo>
                <a:cubicBezTo>
                  <a:pt x="544" y="359"/>
                  <a:pt x="628" y="303"/>
                  <a:pt x="696" y="249"/>
                </a:cubicBezTo>
                <a:cubicBezTo>
                  <a:pt x="701" y="268"/>
                  <a:pt x="703" y="288"/>
                  <a:pt x="703" y="307"/>
                </a:cubicBezTo>
                <a:cubicBezTo>
                  <a:pt x="703" y="379"/>
                  <a:pt x="676" y="447"/>
                  <a:pt x="626" y="499"/>
                </a:cubicBezTo>
                <a:close/>
                <a:moveTo>
                  <a:pt x="578" y="585"/>
                </a:moveTo>
                <a:lnTo>
                  <a:pt x="263" y="585"/>
                </a:lnTo>
                <a:cubicBezTo>
                  <a:pt x="257" y="560"/>
                  <a:pt x="246" y="538"/>
                  <a:pt x="230" y="518"/>
                </a:cubicBezTo>
                <a:cubicBezTo>
                  <a:pt x="288" y="496"/>
                  <a:pt x="353" y="465"/>
                  <a:pt x="420" y="429"/>
                </a:cubicBezTo>
                <a:cubicBezTo>
                  <a:pt x="487" y="465"/>
                  <a:pt x="551" y="496"/>
                  <a:pt x="610" y="518"/>
                </a:cubicBezTo>
                <a:cubicBezTo>
                  <a:pt x="594" y="539"/>
                  <a:pt x="584" y="560"/>
                  <a:pt x="578" y="585"/>
                </a:cubicBezTo>
                <a:close/>
                <a:moveTo>
                  <a:pt x="573" y="627"/>
                </a:moveTo>
                <a:lnTo>
                  <a:pt x="573" y="652"/>
                </a:lnTo>
                <a:lnTo>
                  <a:pt x="323" y="652"/>
                </a:lnTo>
                <a:cubicBezTo>
                  <a:pt x="316" y="652"/>
                  <a:pt x="310" y="658"/>
                  <a:pt x="310" y="664"/>
                </a:cubicBezTo>
                <a:cubicBezTo>
                  <a:pt x="310" y="671"/>
                  <a:pt x="316" y="677"/>
                  <a:pt x="323" y="677"/>
                </a:cubicBezTo>
                <a:lnTo>
                  <a:pt x="573" y="677"/>
                </a:lnTo>
                <a:lnTo>
                  <a:pt x="573" y="714"/>
                </a:lnTo>
                <a:cubicBezTo>
                  <a:pt x="573" y="716"/>
                  <a:pt x="570" y="718"/>
                  <a:pt x="568" y="718"/>
                </a:cubicBezTo>
                <a:lnTo>
                  <a:pt x="273" y="718"/>
                </a:lnTo>
                <a:cubicBezTo>
                  <a:pt x="271" y="718"/>
                  <a:pt x="269" y="716"/>
                  <a:pt x="269" y="714"/>
                </a:cubicBezTo>
                <a:lnTo>
                  <a:pt x="269" y="629"/>
                </a:lnTo>
                <a:cubicBezTo>
                  <a:pt x="269" y="622"/>
                  <a:pt x="268" y="616"/>
                  <a:pt x="267" y="609"/>
                </a:cubicBezTo>
                <a:lnTo>
                  <a:pt x="574" y="609"/>
                </a:lnTo>
                <a:cubicBezTo>
                  <a:pt x="573" y="615"/>
                  <a:pt x="573" y="621"/>
                  <a:pt x="573" y="627"/>
                </a:cubicBezTo>
                <a:lnTo>
                  <a:pt x="483" y="787"/>
                </a:lnTo>
                <a:lnTo>
                  <a:pt x="358" y="787"/>
                </a:lnTo>
                <a:cubicBezTo>
                  <a:pt x="332" y="787"/>
                  <a:pt x="309" y="768"/>
                  <a:pt x="303" y="742"/>
                </a:cubicBezTo>
                <a:lnTo>
                  <a:pt x="539" y="742"/>
                </a:lnTo>
                <a:cubicBezTo>
                  <a:pt x="533" y="768"/>
                  <a:pt x="510" y="787"/>
                  <a:pt x="483" y="787"/>
                </a:cubicBezTo>
                <a:lnTo>
                  <a:pt x="573" y="627"/>
                </a:lnTo>
                <a:close/>
                <a:moveTo>
                  <a:pt x="137" y="307"/>
                </a:moveTo>
                <a:lnTo>
                  <a:pt x="137" y="307"/>
                </a:lnTo>
                <a:cubicBezTo>
                  <a:pt x="137" y="288"/>
                  <a:pt x="139" y="268"/>
                  <a:pt x="143" y="249"/>
                </a:cubicBezTo>
                <a:cubicBezTo>
                  <a:pt x="204" y="299"/>
                  <a:pt x="282" y="351"/>
                  <a:pt x="367" y="400"/>
                </a:cubicBezTo>
                <a:cubicBezTo>
                  <a:pt x="376" y="405"/>
                  <a:pt x="385" y="411"/>
                  <a:pt x="394" y="415"/>
                </a:cubicBezTo>
                <a:cubicBezTo>
                  <a:pt x="329" y="449"/>
                  <a:pt x="267" y="478"/>
                  <a:pt x="213" y="499"/>
                </a:cubicBezTo>
                <a:cubicBezTo>
                  <a:pt x="164" y="447"/>
                  <a:pt x="137" y="379"/>
                  <a:pt x="137" y="307"/>
                </a:cubicBezTo>
                <a:close/>
                <a:moveTo>
                  <a:pt x="173" y="514"/>
                </a:moveTo>
                <a:lnTo>
                  <a:pt x="173" y="514"/>
                </a:lnTo>
                <a:cubicBezTo>
                  <a:pt x="79" y="544"/>
                  <a:pt x="45" y="538"/>
                  <a:pt x="40" y="529"/>
                </a:cubicBezTo>
                <a:cubicBezTo>
                  <a:pt x="34" y="518"/>
                  <a:pt x="48" y="481"/>
                  <a:pt x="130" y="410"/>
                </a:cubicBezTo>
                <a:cubicBezTo>
                  <a:pt x="143" y="446"/>
                  <a:pt x="162" y="479"/>
                  <a:pt x="188" y="508"/>
                </a:cubicBezTo>
                <a:cubicBezTo>
                  <a:pt x="182" y="510"/>
                  <a:pt x="178" y="512"/>
                  <a:pt x="173" y="514"/>
                </a:cubicBezTo>
                <a:close/>
                <a:moveTo>
                  <a:pt x="119" y="197"/>
                </a:moveTo>
                <a:lnTo>
                  <a:pt x="119" y="197"/>
                </a:lnTo>
                <a:cubicBezTo>
                  <a:pt x="45" y="131"/>
                  <a:pt x="34" y="99"/>
                  <a:pt x="40" y="89"/>
                </a:cubicBezTo>
                <a:cubicBezTo>
                  <a:pt x="45" y="79"/>
                  <a:pt x="83" y="73"/>
                  <a:pt x="186" y="108"/>
                </a:cubicBezTo>
                <a:cubicBezTo>
                  <a:pt x="162" y="137"/>
                  <a:pt x="142" y="171"/>
                  <a:pt x="129" y="206"/>
                </a:cubicBezTo>
                <a:cubicBezTo>
                  <a:pt x="126" y="204"/>
                  <a:pt x="122" y="200"/>
                  <a:pt x="119" y="197"/>
                </a:cubicBezTo>
                <a:close/>
                <a:moveTo>
                  <a:pt x="420" y="24"/>
                </a:moveTo>
                <a:lnTo>
                  <a:pt x="420" y="24"/>
                </a:lnTo>
                <a:cubicBezTo>
                  <a:pt x="546" y="24"/>
                  <a:pt x="654" y="109"/>
                  <a:pt x="689" y="223"/>
                </a:cubicBezTo>
                <a:cubicBezTo>
                  <a:pt x="634" y="269"/>
                  <a:pt x="557" y="324"/>
                  <a:pt x="461" y="378"/>
                </a:cubicBezTo>
                <a:cubicBezTo>
                  <a:pt x="446" y="386"/>
                  <a:pt x="434" y="394"/>
                  <a:pt x="420" y="402"/>
                </a:cubicBezTo>
                <a:cubicBezTo>
                  <a:pt x="406" y="394"/>
                  <a:pt x="393" y="386"/>
                  <a:pt x="379" y="378"/>
                </a:cubicBezTo>
                <a:cubicBezTo>
                  <a:pt x="291" y="328"/>
                  <a:pt x="211" y="274"/>
                  <a:pt x="150" y="223"/>
                </a:cubicBezTo>
                <a:cubicBezTo>
                  <a:pt x="186" y="108"/>
                  <a:pt x="293" y="24"/>
                  <a:pt x="420" y="24"/>
                </a:cubicBezTo>
                <a:close/>
                <a:moveTo>
                  <a:pt x="799" y="89"/>
                </a:moveTo>
                <a:lnTo>
                  <a:pt x="799" y="89"/>
                </a:lnTo>
                <a:cubicBezTo>
                  <a:pt x="808" y="105"/>
                  <a:pt x="778" y="148"/>
                  <a:pt x="710" y="207"/>
                </a:cubicBezTo>
                <a:cubicBezTo>
                  <a:pt x="697" y="171"/>
                  <a:pt x="678" y="137"/>
                  <a:pt x="653" y="108"/>
                </a:cubicBezTo>
                <a:cubicBezTo>
                  <a:pt x="756" y="73"/>
                  <a:pt x="795" y="79"/>
                  <a:pt x="799" y="89"/>
                </a:cubicBezTo>
                <a:close/>
                <a:moveTo>
                  <a:pt x="716" y="384"/>
                </a:moveTo>
                <a:lnTo>
                  <a:pt x="716" y="384"/>
                </a:lnTo>
                <a:cubicBezTo>
                  <a:pt x="723" y="359"/>
                  <a:pt x="727" y="334"/>
                  <a:pt x="727" y="307"/>
                </a:cubicBezTo>
                <a:cubicBezTo>
                  <a:pt x="727" y="281"/>
                  <a:pt x="723" y="256"/>
                  <a:pt x="718" y="232"/>
                </a:cubicBezTo>
                <a:cubicBezTo>
                  <a:pt x="791" y="171"/>
                  <a:pt x="841" y="111"/>
                  <a:pt x="821" y="77"/>
                </a:cubicBezTo>
                <a:cubicBezTo>
                  <a:pt x="804" y="46"/>
                  <a:pt x="740" y="50"/>
                  <a:pt x="635" y="88"/>
                </a:cubicBezTo>
                <a:cubicBezTo>
                  <a:pt x="580" y="34"/>
                  <a:pt x="504" y="0"/>
                  <a:pt x="420" y="0"/>
                </a:cubicBezTo>
                <a:cubicBezTo>
                  <a:pt x="335" y="0"/>
                  <a:pt x="259" y="34"/>
                  <a:pt x="204" y="88"/>
                </a:cubicBezTo>
                <a:cubicBezTo>
                  <a:pt x="99" y="50"/>
                  <a:pt x="36" y="46"/>
                  <a:pt x="18" y="77"/>
                </a:cubicBezTo>
                <a:cubicBezTo>
                  <a:pt x="2" y="104"/>
                  <a:pt x="31" y="151"/>
                  <a:pt x="102" y="215"/>
                </a:cubicBezTo>
                <a:cubicBezTo>
                  <a:pt x="108" y="221"/>
                  <a:pt x="114" y="226"/>
                  <a:pt x="122" y="232"/>
                </a:cubicBezTo>
                <a:cubicBezTo>
                  <a:pt x="116" y="256"/>
                  <a:pt x="112" y="281"/>
                  <a:pt x="112" y="307"/>
                </a:cubicBezTo>
                <a:cubicBezTo>
                  <a:pt x="112" y="334"/>
                  <a:pt x="117" y="359"/>
                  <a:pt x="122" y="384"/>
                </a:cubicBezTo>
                <a:cubicBezTo>
                  <a:pt x="36" y="457"/>
                  <a:pt x="0" y="509"/>
                  <a:pt x="18" y="540"/>
                </a:cubicBezTo>
                <a:cubicBezTo>
                  <a:pt x="26" y="553"/>
                  <a:pt x="42" y="560"/>
                  <a:pt x="68" y="560"/>
                </a:cubicBezTo>
                <a:cubicBezTo>
                  <a:pt x="95" y="560"/>
                  <a:pt x="133" y="552"/>
                  <a:pt x="180" y="536"/>
                </a:cubicBezTo>
                <a:cubicBezTo>
                  <a:pt x="189" y="534"/>
                  <a:pt x="197" y="531"/>
                  <a:pt x="205" y="529"/>
                </a:cubicBezTo>
                <a:cubicBezTo>
                  <a:pt x="231" y="556"/>
                  <a:pt x="245" y="591"/>
                  <a:pt x="245" y="629"/>
                </a:cubicBezTo>
                <a:lnTo>
                  <a:pt x="245" y="714"/>
                </a:lnTo>
                <a:cubicBezTo>
                  <a:pt x="245" y="730"/>
                  <a:pt x="258" y="742"/>
                  <a:pt x="273" y="742"/>
                </a:cubicBezTo>
                <a:lnTo>
                  <a:pt x="279" y="742"/>
                </a:lnTo>
                <a:cubicBezTo>
                  <a:pt x="284" y="781"/>
                  <a:pt x="317" y="811"/>
                  <a:pt x="358" y="811"/>
                </a:cubicBezTo>
                <a:lnTo>
                  <a:pt x="483" y="811"/>
                </a:lnTo>
                <a:cubicBezTo>
                  <a:pt x="523" y="811"/>
                  <a:pt x="557" y="781"/>
                  <a:pt x="563" y="742"/>
                </a:cubicBezTo>
                <a:lnTo>
                  <a:pt x="568" y="742"/>
                </a:lnTo>
                <a:cubicBezTo>
                  <a:pt x="584" y="742"/>
                  <a:pt x="598" y="730"/>
                  <a:pt x="598" y="714"/>
                </a:cubicBezTo>
                <a:lnTo>
                  <a:pt x="598" y="627"/>
                </a:lnTo>
                <a:cubicBezTo>
                  <a:pt x="598" y="591"/>
                  <a:pt x="610" y="555"/>
                  <a:pt x="634" y="529"/>
                </a:cubicBezTo>
                <a:cubicBezTo>
                  <a:pt x="643" y="531"/>
                  <a:pt x="651" y="534"/>
                  <a:pt x="659" y="536"/>
                </a:cubicBezTo>
                <a:cubicBezTo>
                  <a:pt x="706" y="552"/>
                  <a:pt x="745" y="560"/>
                  <a:pt x="772" y="560"/>
                </a:cubicBezTo>
                <a:cubicBezTo>
                  <a:pt x="797" y="560"/>
                  <a:pt x="814" y="553"/>
                  <a:pt x="821" y="540"/>
                </a:cubicBezTo>
                <a:cubicBezTo>
                  <a:pt x="839" y="509"/>
                  <a:pt x="804" y="457"/>
                  <a:pt x="716" y="3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C6CE47-9736-004B-8A16-447C8B33D9B7}"/>
              </a:ext>
            </a:extLst>
          </p:cNvPr>
          <p:cNvSpPr/>
          <p:nvPr/>
        </p:nvSpPr>
        <p:spPr>
          <a:xfrm>
            <a:off x="3525611" y="1454876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21" name="Freeform 962">
            <a:extLst>
              <a:ext uri="{FF2B5EF4-FFF2-40B4-BE49-F238E27FC236}">
                <a16:creationId xmlns:a16="http://schemas.microsoft.com/office/drawing/2014/main" id="{AB049BE7-3C37-3B4A-9808-CA337FE908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3008" y="1642729"/>
            <a:ext cx="483543" cy="486439"/>
          </a:xfrm>
          <a:custGeom>
            <a:avLst/>
            <a:gdLst>
              <a:gd name="T0" fmla="*/ 842054 w 291741"/>
              <a:gd name="T1" fmla="*/ 1527049 h 293327"/>
              <a:gd name="T2" fmla="*/ 182267 w 291741"/>
              <a:gd name="T3" fmla="*/ 1527049 h 293327"/>
              <a:gd name="T4" fmla="*/ 1556774 w 291741"/>
              <a:gd name="T5" fmla="*/ 1468990 h 293327"/>
              <a:gd name="T6" fmla="*/ 1658824 w 291741"/>
              <a:gd name="T7" fmla="*/ 1444975 h 293327"/>
              <a:gd name="T8" fmla="*/ 1056346 w 291741"/>
              <a:gd name="T9" fmla="*/ 1286940 h 293327"/>
              <a:gd name="T10" fmla="*/ 898593 w 291741"/>
              <a:gd name="T11" fmla="*/ 1342351 h 293327"/>
              <a:gd name="T12" fmla="*/ 527212 w 291741"/>
              <a:gd name="T13" fmla="*/ 1286940 h 293327"/>
              <a:gd name="T14" fmla="*/ 760509 w 291741"/>
              <a:gd name="T15" fmla="*/ 1342351 h 293327"/>
              <a:gd name="T16" fmla="*/ 527212 w 291741"/>
              <a:gd name="T17" fmla="*/ 1286940 h 293327"/>
              <a:gd name="T18" fmla="*/ 299979 w 291741"/>
              <a:gd name="T19" fmla="*/ 1373572 h 293327"/>
              <a:gd name="T20" fmla="*/ 299979 w 291741"/>
              <a:gd name="T21" fmla="*/ 1210106 h 293327"/>
              <a:gd name="T22" fmla="*/ 191863 w 291741"/>
              <a:gd name="T23" fmla="*/ 1318353 h 293327"/>
              <a:gd name="T24" fmla="*/ 1055950 w 291741"/>
              <a:gd name="T25" fmla="*/ 1075654 h 293327"/>
              <a:gd name="T26" fmla="*/ 738038 w 291741"/>
              <a:gd name="T27" fmla="*/ 1131066 h 293327"/>
              <a:gd name="T28" fmla="*/ 208107 w 291741"/>
              <a:gd name="T29" fmla="*/ 1075654 h 293327"/>
              <a:gd name="T30" fmla="*/ 595590 w 291741"/>
              <a:gd name="T31" fmla="*/ 1131066 h 293327"/>
              <a:gd name="T32" fmla="*/ 208107 w 291741"/>
              <a:gd name="T33" fmla="*/ 1075654 h 293327"/>
              <a:gd name="T34" fmla="*/ 1550264 w 291741"/>
              <a:gd name="T35" fmla="*/ 1412236 h 293327"/>
              <a:gd name="T36" fmla="*/ 1710928 w 291741"/>
              <a:gd name="T37" fmla="*/ 1412236 h 293327"/>
              <a:gd name="T38" fmla="*/ 1602365 w 291741"/>
              <a:gd name="T39" fmla="*/ 1017158 h 293327"/>
              <a:gd name="T40" fmla="*/ 1091476 w 291741"/>
              <a:gd name="T41" fmla="*/ 881358 h 293327"/>
              <a:gd name="T42" fmla="*/ 498869 w 291741"/>
              <a:gd name="T43" fmla="*/ 881358 h 293327"/>
              <a:gd name="T44" fmla="*/ 247028 w 291741"/>
              <a:gd name="T45" fmla="*/ 880374 h 293327"/>
              <a:gd name="T46" fmla="*/ 299979 w 291741"/>
              <a:gd name="T47" fmla="*/ 829158 h 293327"/>
              <a:gd name="T48" fmla="*/ 299979 w 291741"/>
              <a:gd name="T49" fmla="*/ 987090 h 293327"/>
              <a:gd name="T50" fmla="*/ 594134 w 291741"/>
              <a:gd name="T51" fmla="*/ 643474 h 293327"/>
              <a:gd name="T52" fmla="*/ 914214 w 291741"/>
              <a:gd name="T53" fmla="*/ 698886 h 293327"/>
              <a:gd name="T54" fmla="*/ 594134 w 291741"/>
              <a:gd name="T55" fmla="*/ 643474 h 293327"/>
              <a:gd name="T56" fmla="*/ 487093 w 291741"/>
              <a:gd name="T57" fmla="*/ 672282 h 293327"/>
              <a:gd name="T58" fmla="*/ 182267 w 291741"/>
              <a:gd name="T59" fmla="*/ 672282 h 293327"/>
              <a:gd name="T60" fmla="*/ 1056112 w 291741"/>
              <a:gd name="T61" fmla="*/ 432180 h 293327"/>
              <a:gd name="T62" fmla="*/ 860436 w 291741"/>
              <a:gd name="T63" fmla="*/ 487593 h 293327"/>
              <a:gd name="T64" fmla="*/ 527061 w 291741"/>
              <a:gd name="T65" fmla="*/ 432180 h 293327"/>
              <a:gd name="T66" fmla="*/ 720098 w 291741"/>
              <a:gd name="T67" fmla="*/ 487593 h 293327"/>
              <a:gd name="T68" fmla="*/ 527061 w 291741"/>
              <a:gd name="T69" fmla="*/ 432180 h 293327"/>
              <a:gd name="T70" fmla="*/ 299979 w 291741"/>
              <a:gd name="T71" fmla="*/ 501546 h 293327"/>
              <a:gd name="T72" fmla="*/ 299979 w 291741"/>
              <a:gd name="T73" fmla="*/ 345751 h 293327"/>
              <a:gd name="T74" fmla="*/ 191863 w 291741"/>
              <a:gd name="T75" fmla="*/ 450328 h 293327"/>
              <a:gd name="T76" fmla="*/ 1550264 w 291741"/>
              <a:gd name="T77" fmla="*/ 222634 h 293327"/>
              <a:gd name="T78" fmla="*/ 1682705 w 291741"/>
              <a:gd name="T79" fmla="*/ 971322 h 293327"/>
              <a:gd name="T80" fmla="*/ 1658824 w 291741"/>
              <a:gd name="T81" fmla="*/ 196445 h 293327"/>
              <a:gd name="T82" fmla="*/ 1600197 w 291741"/>
              <a:gd name="T83" fmla="*/ 65470 h 293327"/>
              <a:gd name="T84" fmla="*/ 1660989 w 291741"/>
              <a:gd name="T85" fmla="*/ 65470 h 293327"/>
              <a:gd name="T86" fmla="*/ 336692 w 291741"/>
              <a:gd name="T87" fmla="*/ 52240 h 293327"/>
              <a:gd name="T88" fmla="*/ 844949 w 291741"/>
              <a:gd name="T89" fmla="*/ 211100 h 293327"/>
              <a:gd name="T90" fmla="*/ 336692 w 291741"/>
              <a:gd name="T91" fmla="*/ 52240 h 293327"/>
              <a:gd name="T92" fmla="*/ 54300 w 291741"/>
              <a:gd name="T93" fmla="*/ 1595221 h 293327"/>
              <a:gd name="T94" fmla="*/ 1209874 w 291741"/>
              <a:gd name="T95" fmla="*/ 1595221 h 293327"/>
              <a:gd name="T96" fmla="*/ 977458 w 291741"/>
              <a:gd name="T97" fmla="*/ 52240 h 293327"/>
              <a:gd name="T98" fmla="*/ 417043 w 291741"/>
              <a:gd name="T99" fmla="*/ 265503 h 293327"/>
              <a:gd name="T100" fmla="*/ 169434 w 291741"/>
              <a:gd name="T101" fmla="*/ 52240 h 293327"/>
              <a:gd name="T102" fmla="*/ 1700071 w 291741"/>
              <a:gd name="T103" fmla="*/ 24014 h 293327"/>
              <a:gd name="T104" fmla="*/ 1750011 w 291741"/>
              <a:gd name="T105" fmla="*/ 183343 h 293327"/>
              <a:gd name="T106" fmla="*/ 1760868 w 291741"/>
              <a:gd name="T107" fmla="*/ 1466797 h 293327"/>
              <a:gd name="T108" fmla="*/ 1606714 w 291741"/>
              <a:gd name="T109" fmla="*/ 1759292 h 293327"/>
              <a:gd name="T110" fmla="*/ 1495988 w 291741"/>
              <a:gd name="T111" fmla="*/ 235733 h 293327"/>
              <a:gd name="T112" fmla="*/ 1383078 w 291741"/>
              <a:gd name="T113" fmla="*/ 722486 h 293327"/>
              <a:gd name="T114" fmla="*/ 1515525 w 291741"/>
              <a:gd name="T115" fmla="*/ 178981 h 293327"/>
              <a:gd name="T116" fmla="*/ 1563288 w 291741"/>
              <a:gd name="T117" fmla="*/ 24014 h 293327"/>
              <a:gd name="T118" fmla="*/ 1094745 w 291741"/>
              <a:gd name="T119" fmla="*/ 0 h 293327"/>
              <a:gd name="T120" fmla="*/ 1094745 w 291741"/>
              <a:gd name="T121" fmla="*/ 1764964 h 293327"/>
              <a:gd name="T122" fmla="*/ 0 w 291741"/>
              <a:gd name="T123" fmla="*/ 169765 h 29332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91741" h="293327">
                <a:moveTo>
                  <a:pt x="34486" y="247650"/>
                </a:moveTo>
                <a:lnTo>
                  <a:pt x="135376" y="247650"/>
                </a:lnTo>
                <a:cubicBezTo>
                  <a:pt x="137178" y="247650"/>
                  <a:pt x="139340" y="249848"/>
                  <a:pt x="139340" y="252413"/>
                </a:cubicBezTo>
                <a:cubicBezTo>
                  <a:pt x="139340" y="254611"/>
                  <a:pt x="137178" y="256809"/>
                  <a:pt x="135376" y="256809"/>
                </a:cubicBezTo>
                <a:lnTo>
                  <a:pt x="34486" y="256809"/>
                </a:lnTo>
                <a:cubicBezTo>
                  <a:pt x="31964" y="256809"/>
                  <a:pt x="30162" y="254611"/>
                  <a:pt x="30162" y="252413"/>
                </a:cubicBezTo>
                <a:cubicBezTo>
                  <a:pt x="30162" y="249848"/>
                  <a:pt x="31964" y="247650"/>
                  <a:pt x="34486" y="247650"/>
                </a:cubicBezTo>
                <a:close/>
                <a:moveTo>
                  <a:pt x="265154" y="238847"/>
                </a:moveTo>
                <a:lnTo>
                  <a:pt x="257609" y="242816"/>
                </a:lnTo>
                <a:lnTo>
                  <a:pt x="269825" y="276009"/>
                </a:lnTo>
                <a:lnTo>
                  <a:pt x="282040" y="242816"/>
                </a:lnTo>
                <a:lnTo>
                  <a:pt x="274496" y="238847"/>
                </a:lnTo>
                <a:cubicBezTo>
                  <a:pt x="271621" y="237404"/>
                  <a:pt x="268029" y="237404"/>
                  <a:pt x="265154" y="238847"/>
                </a:cubicBezTo>
                <a:close/>
                <a:moveTo>
                  <a:pt x="148696" y="212725"/>
                </a:moveTo>
                <a:lnTo>
                  <a:pt x="174801" y="212725"/>
                </a:lnTo>
                <a:cubicBezTo>
                  <a:pt x="177271" y="212725"/>
                  <a:pt x="179034" y="214557"/>
                  <a:pt x="179034" y="217121"/>
                </a:cubicBezTo>
                <a:cubicBezTo>
                  <a:pt x="179034" y="219686"/>
                  <a:pt x="177271" y="221884"/>
                  <a:pt x="174801" y="221884"/>
                </a:cubicBezTo>
                <a:lnTo>
                  <a:pt x="148696" y="221884"/>
                </a:lnTo>
                <a:cubicBezTo>
                  <a:pt x="146226" y="221884"/>
                  <a:pt x="144462" y="219686"/>
                  <a:pt x="144462" y="217121"/>
                </a:cubicBezTo>
                <a:cubicBezTo>
                  <a:pt x="144462" y="214557"/>
                  <a:pt x="146226" y="212725"/>
                  <a:pt x="148696" y="212725"/>
                </a:cubicBezTo>
                <a:close/>
                <a:moveTo>
                  <a:pt x="87241" y="212725"/>
                </a:moveTo>
                <a:lnTo>
                  <a:pt x="125846" y="212725"/>
                </a:lnTo>
                <a:cubicBezTo>
                  <a:pt x="127650" y="212725"/>
                  <a:pt x="129814" y="214557"/>
                  <a:pt x="129814" y="217121"/>
                </a:cubicBezTo>
                <a:cubicBezTo>
                  <a:pt x="129814" y="219686"/>
                  <a:pt x="127650" y="221884"/>
                  <a:pt x="125846" y="221884"/>
                </a:cubicBezTo>
                <a:lnTo>
                  <a:pt x="87241" y="221884"/>
                </a:lnTo>
                <a:cubicBezTo>
                  <a:pt x="84354" y="221884"/>
                  <a:pt x="82550" y="219686"/>
                  <a:pt x="82550" y="217121"/>
                </a:cubicBezTo>
                <a:cubicBezTo>
                  <a:pt x="82550" y="214557"/>
                  <a:pt x="84354" y="212725"/>
                  <a:pt x="87241" y="212725"/>
                </a:cubicBezTo>
                <a:close/>
                <a:moveTo>
                  <a:pt x="49641" y="208788"/>
                </a:moveTo>
                <a:cubicBezTo>
                  <a:pt x="44895" y="208788"/>
                  <a:pt x="40878" y="213170"/>
                  <a:pt x="40878" y="217916"/>
                </a:cubicBezTo>
                <a:cubicBezTo>
                  <a:pt x="40878" y="223028"/>
                  <a:pt x="44895" y="227045"/>
                  <a:pt x="49641" y="227045"/>
                </a:cubicBezTo>
                <a:cubicBezTo>
                  <a:pt x="54388" y="227045"/>
                  <a:pt x="58769" y="223028"/>
                  <a:pt x="58769" y="217916"/>
                </a:cubicBezTo>
                <a:cubicBezTo>
                  <a:pt x="58769" y="213170"/>
                  <a:pt x="54388" y="208788"/>
                  <a:pt x="49641" y="208788"/>
                </a:cubicBezTo>
                <a:close/>
                <a:moveTo>
                  <a:pt x="49641" y="200025"/>
                </a:moveTo>
                <a:cubicBezTo>
                  <a:pt x="59499" y="200025"/>
                  <a:pt x="67897" y="208058"/>
                  <a:pt x="67897" y="217916"/>
                </a:cubicBezTo>
                <a:cubicBezTo>
                  <a:pt x="67897" y="227775"/>
                  <a:pt x="59499" y="236173"/>
                  <a:pt x="49641" y="236173"/>
                </a:cubicBezTo>
                <a:cubicBezTo>
                  <a:pt x="39783" y="236173"/>
                  <a:pt x="31750" y="227775"/>
                  <a:pt x="31750" y="217916"/>
                </a:cubicBezTo>
                <a:cubicBezTo>
                  <a:pt x="31750" y="208058"/>
                  <a:pt x="39783" y="200025"/>
                  <a:pt x="49641" y="200025"/>
                </a:cubicBezTo>
                <a:close/>
                <a:moveTo>
                  <a:pt x="122128" y="177800"/>
                </a:moveTo>
                <a:lnTo>
                  <a:pt x="174735" y="177800"/>
                </a:lnTo>
                <a:cubicBezTo>
                  <a:pt x="177240" y="177800"/>
                  <a:pt x="179029" y="179998"/>
                  <a:pt x="179029" y="182562"/>
                </a:cubicBezTo>
                <a:cubicBezTo>
                  <a:pt x="179029" y="184761"/>
                  <a:pt x="177240" y="186959"/>
                  <a:pt x="174735" y="186959"/>
                </a:cubicBezTo>
                <a:lnTo>
                  <a:pt x="122128" y="186959"/>
                </a:lnTo>
                <a:cubicBezTo>
                  <a:pt x="119265" y="186959"/>
                  <a:pt x="117475" y="184761"/>
                  <a:pt x="117475" y="182562"/>
                </a:cubicBezTo>
                <a:cubicBezTo>
                  <a:pt x="117475" y="179998"/>
                  <a:pt x="119265" y="177800"/>
                  <a:pt x="122128" y="177800"/>
                </a:cubicBezTo>
                <a:close/>
                <a:moveTo>
                  <a:pt x="34437" y="177800"/>
                </a:moveTo>
                <a:lnTo>
                  <a:pt x="98556" y="177800"/>
                </a:lnTo>
                <a:cubicBezTo>
                  <a:pt x="101406" y="177800"/>
                  <a:pt x="102831" y="179998"/>
                  <a:pt x="102831" y="182562"/>
                </a:cubicBezTo>
                <a:cubicBezTo>
                  <a:pt x="102831" y="184761"/>
                  <a:pt x="101406" y="186959"/>
                  <a:pt x="98556" y="186959"/>
                </a:cubicBezTo>
                <a:lnTo>
                  <a:pt x="34437" y="186959"/>
                </a:lnTo>
                <a:cubicBezTo>
                  <a:pt x="31943" y="186959"/>
                  <a:pt x="30162" y="184761"/>
                  <a:pt x="30162" y="182562"/>
                </a:cubicBezTo>
                <a:cubicBezTo>
                  <a:pt x="30162" y="179998"/>
                  <a:pt x="31943" y="177800"/>
                  <a:pt x="34437" y="177800"/>
                </a:cubicBezTo>
                <a:close/>
                <a:moveTo>
                  <a:pt x="265154" y="168131"/>
                </a:moveTo>
                <a:lnTo>
                  <a:pt x="256532" y="172460"/>
                </a:lnTo>
                <a:lnTo>
                  <a:pt x="256532" y="233435"/>
                </a:lnTo>
                <a:lnTo>
                  <a:pt x="260843" y="230910"/>
                </a:lnTo>
                <a:cubicBezTo>
                  <a:pt x="266591" y="228745"/>
                  <a:pt x="273058" y="228745"/>
                  <a:pt x="278448" y="230910"/>
                </a:cubicBezTo>
                <a:lnTo>
                  <a:pt x="283118" y="233435"/>
                </a:lnTo>
                <a:lnTo>
                  <a:pt x="283118" y="172460"/>
                </a:lnTo>
                <a:lnTo>
                  <a:pt x="274496" y="168131"/>
                </a:lnTo>
                <a:cubicBezTo>
                  <a:pt x="271621" y="167049"/>
                  <a:pt x="268029" y="167049"/>
                  <a:pt x="265154" y="168131"/>
                </a:cubicBezTo>
                <a:close/>
                <a:moveTo>
                  <a:pt x="87254" y="141288"/>
                </a:moveTo>
                <a:lnTo>
                  <a:pt x="176271" y="141288"/>
                </a:lnTo>
                <a:cubicBezTo>
                  <a:pt x="178804" y="141288"/>
                  <a:pt x="180613" y="143852"/>
                  <a:pt x="180613" y="145684"/>
                </a:cubicBezTo>
                <a:cubicBezTo>
                  <a:pt x="180613" y="148249"/>
                  <a:pt x="178804" y="150447"/>
                  <a:pt x="176271" y="150447"/>
                </a:cubicBezTo>
                <a:lnTo>
                  <a:pt x="87254" y="150447"/>
                </a:lnTo>
                <a:cubicBezTo>
                  <a:pt x="84360" y="150447"/>
                  <a:pt x="82550" y="148249"/>
                  <a:pt x="82550" y="145684"/>
                </a:cubicBezTo>
                <a:cubicBezTo>
                  <a:pt x="82550" y="143852"/>
                  <a:pt x="84360" y="141288"/>
                  <a:pt x="87254" y="141288"/>
                </a:cubicBezTo>
                <a:close/>
                <a:moveTo>
                  <a:pt x="49641" y="137055"/>
                </a:moveTo>
                <a:cubicBezTo>
                  <a:pt x="44895" y="137055"/>
                  <a:pt x="40878" y="140935"/>
                  <a:pt x="40878" y="145521"/>
                </a:cubicBezTo>
                <a:cubicBezTo>
                  <a:pt x="40878" y="150460"/>
                  <a:pt x="44895" y="154341"/>
                  <a:pt x="49641" y="154341"/>
                </a:cubicBezTo>
                <a:cubicBezTo>
                  <a:pt x="54388" y="154341"/>
                  <a:pt x="58769" y="150460"/>
                  <a:pt x="58769" y="145521"/>
                </a:cubicBezTo>
                <a:cubicBezTo>
                  <a:pt x="58769" y="140935"/>
                  <a:pt x="54388" y="137055"/>
                  <a:pt x="49641" y="137055"/>
                </a:cubicBezTo>
                <a:close/>
                <a:moveTo>
                  <a:pt x="49641" y="128588"/>
                </a:moveTo>
                <a:cubicBezTo>
                  <a:pt x="59499" y="128588"/>
                  <a:pt x="67897" y="135996"/>
                  <a:pt x="67897" y="145521"/>
                </a:cubicBezTo>
                <a:cubicBezTo>
                  <a:pt x="67897" y="155046"/>
                  <a:pt x="59499" y="163160"/>
                  <a:pt x="49641" y="163160"/>
                </a:cubicBezTo>
                <a:cubicBezTo>
                  <a:pt x="39783" y="163160"/>
                  <a:pt x="31750" y="155046"/>
                  <a:pt x="31750" y="145521"/>
                </a:cubicBezTo>
                <a:cubicBezTo>
                  <a:pt x="31750" y="135996"/>
                  <a:pt x="39783" y="128588"/>
                  <a:pt x="49641" y="128588"/>
                </a:cubicBezTo>
                <a:close/>
                <a:moveTo>
                  <a:pt x="98315" y="106363"/>
                </a:moveTo>
                <a:lnTo>
                  <a:pt x="151281" y="106363"/>
                </a:lnTo>
                <a:cubicBezTo>
                  <a:pt x="153786" y="106363"/>
                  <a:pt x="155217" y="108927"/>
                  <a:pt x="155217" y="111125"/>
                </a:cubicBezTo>
                <a:cubicBezTo>
                  <a:pt x="155217" y="113690"/>
                  <a:pt x="153786" y="115522"/>
                  <a:pt x="151281" y="115522"/>
                </a:cubicBezTo>
                <a:lnTo>
                  <a:pt x="98315" y="115522"/>
                </a:lnTo>
                <a:cubicBezTo>
                  <a:pt x="96167" y="115522"/>
                  <a:pt x="93662" y="113690"/>
                  <a:pt x="93662" y="111125"/>
                </a:cubicBezTo>
                <a:cubicBezTo>
                  <a:pt x="93662" y="108927"/>
                  <a:pt x="96167" y="106363"/>
                  <a:pt x="98315" y="106363"/>
                </a:cubicBezTo>
                <a:close/>
                <a:moveTo>
                  <a:pt x="34486" y="106363"/>
                </a:moveTo>
                <a:lnTo>
                  <a:pt x="75558" y="106363"/>
                </a:lnTo>
                <a:cubicBezTo>
                  <a:pt x="78080" y="106363"/>
                  <a:pt x="80602" y="108927"/>
                  <a:pt x="80602" y="111125"/>
                </a:cubicBezTo>
                <a:cubicBezTo>
                  <a:pt x="80602" y="113690"/>
                  <a:pt x="78080" y="115522"/>
                  <a:pt x="75558" y="115522"/>
                </a:cubicBezTo>
                <a:lnTo>
                  <a:pt x="34486" y="115522"/>
                </a:lnTo>
                <a:cubicBezTo>
                  <a:pt x="31964" y="115522"/>
                  <a:pt x="30162" y="113690"/>
                  <a:pt x="30162" y="111125"/>
                </a:cubicBezTo>
                <a:cubicBezTo>
                  <a:pt x="30162" y="108927"/>
                  <a:pt x="31964" y="106363"/>
                  <a:pt x="34486" y="106363"/>
                </a:cubicBezTo>
                <a:close/>
                <a:moveTo>
                  <a:pt x="142382" y="71438"/>
                </a:moveTo>
                <a:lnTo>
                  <a:pt x="174762" y="71438"/>
                </a:lnTo>
                <a:cubicBezTo>
                  <a:pt x="177252" y="71438"/>
                  <a:pt x="179031" y="74002"/>
                  <a:pt x="179031" y="76200"/>
                </a:cubicBezTo>
                <a:cubicBezTo>
                  <a:pt x="179031" y="78399"/>
                  <a:pt x="177252" y="80597"/>
                  <a:pt x="174762" y="80597"/>
                </a:cubicBezTo>
                <a:lnTo>
                  <a:pt x="142382" y="80597"/>
                </a:lnTo>
                <a:cubicBezTo>
                  <a:pt x="139891" y="80597"/>
                  <a:pt x="138112" y="78399"/>
                  <a:pt x="138112" y="76200"/>
                </a:cubicBezTo>
                <a:cubicBezTo>
                  <a:pt x="138112" y="74002"/>
                  <a:pt x="139891" y="71438"/>
                  <a:pt x="142382" y="71438"/>
                </a:cubicBezTo>
                <a:close/>
                <a:moveTo>
                  <a:pt x="87216" y="71438"/>
                </a:moveTo>
                <a:lnTo>
                  <a:pt x="119159" y="71438"/>
                </a:lnTo>
                <a:cubicBezTo>
                  <a:pt x="121313" y="71438"/>
                  <a:pt x="123466" y="74002"/>
                  <a:pt x="123466" y="76200"/>
                </a:cubicBezTo>
                <a:cubicBezTo>
                  <a:pt x="123466" y="78399"/>
                  <a:pt x="121313" y="80597"/>
                  <a:pt x="119159" y="80597"/>
                </a:cubicBezTo>
                <a:lnTo>
                  <a:pt x="87216" y="80597"/>
                </a:lnTo>
                <a:cubicBezTo>
                  <a:pt x="84345" y="80597"/>
                  <a:pt x="82550" y="78399"/>
                  <a:pt x="82550" y="76200"/>
                </a:cubicBezTo>
                <a:cubicBezTo>
                  <a:pt x="82550" y="74002"/>
                  <a:pt x="84345" y="71438"/>
                  <a:pt x="87216" y="71438"/>
                </a:cubicBezTo>
                <a:close/>
                <a:moveTo>
                  <a:pt x="49641" y="65969"/>
                </a:moveTo>
                <a:cubicBezTo>
                  <a:pt x="44895" y="65969"/>
                  <a:pt x="40878" y="69497"/>
                  <a:pt x="40878" y="74436"/>
                </a:cubicBezTo>
                <a:cubicBezTo>
                  <a:pt x="40878" y="79022"/>
                  <a:pt x="44895" y="82903"/>
                  <a:pt x="49641" y="82903"/>
                </a:cubicBezTo>
                <a:cubicBezTo>
                  <a:pt x="54388" y="82903"/>
                  <a:pt x="58769" y="79022"/>
                  <a:pt x="58769" y="74436"/>
                </a:cubicBezTo>
                <a:cubicBezTo>
                  <a:pt x="58769" y="69497"/>
                  <a:pt x="54388" y="65969"/>
                  <a:pt x="49641" y="65969"/>
                </a:cubicBezTo>
                <a:close/>
                <a:moveTo>
                  <a:pt x="49641" y="57150"/>
                </a:moveTo>
                <a:cubicBezTo>
                  <a:pt x="59499" y="57150"/>
                  <a:pt x="67897" y="64911"/>
                  <a:pt x="67897" y="74436"/>
                </a:cubicBezTo>
                <a:cubicBezTo>
                  <a:pt x="67897" y="84314"/>
                  <a:pt x="59499" y="91722"/>
                  <a:pt x="49641" y="91722"/>
                </a:cubicBezTo>
                <a:cubicBezTo>
                  <a:pt x="39783" y="91722"/>
                  <a:pt x="31750" y="84314"/>
                  <a:pt x="31750" y="74436"/>
                </a:cubicBezTo>
                <a:cubicBezTo>
                  <a:pt x="31750" y="64911"/>
                  <a:pt x="39783" y="57150"/>
                  <a:pt x="49641" y="57150"/>
                </a:cubicBezTo>
                <a:close/>
                <a:moveTo>
                  <a:pt x="265154" y="32472"/>
                </a:moveTo>
                <a:lnTo>
                  <a:pt x="256532" y="36801"/>
                </a:lnTo>
                <a:lnTo>
                  <a:pt x="256532" y="162719"/>
                </a:lnTo>
                <a:lnTo>
                  <a:pt x="260843" y="160554"/>
                </a:lnTo>
                <a:cubicBezTo>
                  <a:pt x="266591" y="157668"/>
                  <a:pt x="273058" y="157668"/>
                  <a:pt x="278448" y="160554"/>
                </a:cubicBezTo>
                <a:lnTo>
                  <a:pt x="283118" y="162719"/>
                </a:lnTo>
                <a:lnTo>
                  <a:pt x="283118" y="36801"/>
                </a:lnTo>
                <a:lnTo>
                  <a:pt x="274496" y="32472"/>
                </a:lnTo>
                <a:cubicBezTo>
                  <a:pt x="271621" y="31028"/>
                  <a:pt x="268029" y="31028"/>
                  <a:pt x="265154" y="32472"/>
                </a:cubicBezTo>
                <a:close/>
                <a:moveTo>
                  <a:pt x="265514" y="10463"/>
                </a:moveTo>
                <a:lnTo>
                  <a:pt x="264795" y="10824"/>
                </a:lnTo>
                <a:lnTo>
                  <a:pt x="264795" y="23091"/>
                </a:lnTo>
                <a:cubicBezTo>
                  <a:pt x="268029" y="22009"/>
                  <a:pt x="271621" y="22009"/>
                  <a:pt x="274855" y="23091"/>
                </a:cubicBezTo>
                <a:lnTo>
                  <a:pt x="274855" y="10824"/>
                </a:lnTo>
                <a:lnTo>
                  <a:pt x="274136" y="10463"/>
                </a:lnTo>
                <a:cubicBezTo>
                  <a:pt x="271621" y="9381"/>
                  <a:pt x="268388" y="9381"/>
                  <a:pt x="265514" y="10463"/>
                </a:cubicBezTo>
                <a:close/>
                <a:moveTo>
                  <a:pt x="55713" y="8633"/>
                </a:moveTo>
                <a:lnTo>
                  <a:pt x="55713" y="21943"/>
                </a:lnTo>
                <a:cubicBezTo>
                  <a:pt x="55713" y="29498"/>
                  <a:pt x="61823" y="34894"/>
                  <a:pt x="69012" y="34894"/>
                </a:cubicBezTo>
                <a:lnTo>
                  <a:pt x="139820" y="34894"/>
                </a:lnTo>
                <a:cubicBezTo>
                  <a:pt x="147368" y="34894"/>
                  <a:pt x="153119" y="29498"/>
                  <a:pt x="153119" y="21943"/>
                </a:cubicBezTo>
                <a:lnTo>
                  <a:pt x="153119" y="8633"/>
                </a:lnTo>
                <a:lnTo>
                  <a:pt x="55713" y="8633"/>
                </a:lnTo>
                <a:close/>
                <a:moveTo>
                  <a:pt x="28036" y="8633"/>
                </a:moveTo>
                <a:cubicBezTo>
                  <a:pt x="17612" y="8633"/>
                  <a:pt x="8986" y="17267"/>
                  <a:pt x="8986" y="28059"/>
                </a:cubicBezTo>
                <a:lnTo>
                  <a:pt x="8986" y="263681"/>
                </a:lnTo>
                <a:cubicBezTo>
                  <a:pt x="8986" y="274473"/>
                  <a:pt x="17612" y="283107"/>
                  <a:pt x="28036" y="283107"/>
                </a:cubicBezTo>
                <a:lnTo>
                  <a:pt x="181155" y="283107"/>
                </a:lnTo>
                <a:cubicBezTo>
                  <a:pt x="191579" y="283107"/>
                  <a:pt x="200205" y="274473"/>
                  <a:pt x="200205" y="263681"/>
                </a:cubicBezTo>
                <a:lnTo>
                  <a:pt x="200205" y="28059"/>
                </a:lnTo>
                <a:cubicBezTo>
                  <a:pt x="200205" y="17267"/>
                  <a:pt x="191579" y="8633"/>
                  <a:pt x="181155" y="8633"/>
                </a:cubicBezTo>
                <a:lnTo>
                  <a:pt x="161746" y="8633"/>
                </a:lnTo>
                <a:lnTo>
                  <a:pt x="161746" y="21943"/>
                </a:lnTo>
                <a:cubicBezTo>
                  <a:pt x="161746" y="34174"/>
                  <a:pt x="152041" y="43887"/>
                  <a:pt x="139820" y="43887"/>
                </a:cubicBezTo>
                <a:lnTo>
                  <a:pt x="69012" y="43887"/>
                </a:lnTo>
                <a:cubicBezTo>
                  <a:pt x="57150" y="43887"/>
                  <a:pt x="47086" y="34174"/>
                  <a:pt x="47086" y="21943"/>
                </a:cubicBezTo>
                <a:lnTo>
                  <a:pt x="47086" y="8633"/>
                </a:lnTo>
                <a:lnTo>
                  <a:pt x="28036" y="8633"/>
                </a:lnTo>
                <a:close/>
                <a:moveTo>
                  <a:pt x="261921" y="2526"/>
                </a:moveTo>
                <a:cubicBezTo>
                  <a:pt x="266591" y="0"/>
                  <a:pt x="272699" y="0"/>
                  <a:pt x="278088" y="2526"/>
                </a:cubicBezTo>
                <a:lnTo>
                  <a:pt x="281322" y="3969"/>
                </a:lnTo>
                <a:cubicBezTo>
                  <a:pt x="282400" y="4690"/>
                  <a:pt x="283837" y="6494"/>
                  <a:pt x="283837" y="7937"/>
                </a:cubicBezTo>
                <a:lnTo>
                  <a:pt x="283837" y="27420"/>
                </a:lnTo>
                <a:lnTo>
                  <a:pt x="289585" y="30307"/>
                </a:lnTo>
                <a:cubicBezTo>
                  <a:pt x="291022" y="31028"/>
                  <a:pt x="291741" y="32472"/>
                  <a:pt x="291741" y="34276"/>
                </a:cubicBezTo>
                <a:lnTo>
                  <a:pt x="291741" y="240651"/>
                </a:lnTo>
                <a:cubicBezTo>
                  <a:pt x="291741" y="241373"/>
                  <a:pt x="291382" y="241733"/>
                  <a:pt x="291382" y="242455"/>
                </a:cubicBezTo>
                <a:lnTo>
                  <a:pt x="274136" y="290802"/>
                </a:lnTo>
                <a:cubicBezTo>
                  <a:pt x="273058" y="292245"/>
                  <a:pt x="271621" y="293327"/>
                  <a:pt x="269825" y="293327"/>
                </a:cubicBezTo>
                <a:cubicBezTo>
                  <a:pt x="268029" y="293327"/>
                  <a:pt x="266232" y="292245"/>
                  <a:pt x="265873" y="290802"/>
                </a:cubicBezTo>
                <a:lnTo>
                  <a:pt x="247909" y="242455"/>
                </a:lnTo>
                <a:cubicBezTo>
                  <a:pt x="247550" y="241733"/>
                  <a:pt x="247550" y="241373"/>
                  <a:pt x="247550" y="240651"/>
                </a:cubicBezTo>
                <a:lnTo>
                  <a:pt x="247550" y="38966"/>
                </a:lnTo>
                <a:cubicBezTo>
                  <a:pt x="239286" y="40770"/>
                  <a:pt x="232819" y="47264"/>
                  <a:pt x="232819" y="54480"/>
                </a:cubicBezTo>
                <a:lnTo>
                  <a:pt x="232819" y="115094"/>
                </a:lnTo>
                <a:cubicBezTo>
                  <a:pt x="232819" y="117980"/>
                  <a:pt x="231023" y="119423"/>
                  <a:pt x="228867" y="119423"/>
                </a:cubicBezTo>
                <a:cubicBezTo>
                  <a:pt x="225993" y="119423"/>
                  <a:pt x="223837" y="117980"/>
                  <a:pt x="223837" y="115094"/>
                </a:cubicBezTo>
                <a:lnTo>
                  <a:pt x="223837" y="54480"/>
                </a:lnTo>
                <a:cubicBezTo>
                  <a:pt x="223837" y="41131"/>
                  <a:pt x="236053" y="30668"/>
                  <a:pt x="250783" y="29585"/>
                </a:cubicBezTo>
                <a:lnTo>
                  <a:pt x="255813" y="27420"/>
                </a:lnTo>
                <a:lnTo>
                  <a:pt x="255813" y="7937"/>
                </a:lnTo>
                <a:cubicBezTo>
                  <a:pt x="255813" y="6494"/>
                  <a:pt x="256891" y="4690"/>
                  <a:pt x="258687" y="3969"/>
                </a:cubicBezTo>
                <a:lnTo>
                  <a:pt x="261921" y="2526"/>
                </a:lnTo>
                <a:close/>
                <a:moveTo>
                  <a:pt x="28036" y="0"/>
                </a:moveTo>
                <a:lnTo>
                  <a:pt x="181155" y="0"/>
                </a:lnTo>
                <a:cubicBezTo>
                  <a:pt x="196611" y="0"/>
                  <a:pt x="209191" y="12591"/>
                  <a:pt x="209191" y="28059"/>
                </a:cubicBezTo>
                <a:lnTo>
                  <a:pt x="209191" y="263681"/>
                </a:lnTo>
                <a:cubicBezTo>
                  <a:pt x="209191" y="279150"/>
                  <a:pt x="196611" y="291740"/>
                  <a:pt x="181155" y="291740"/>
                </a:cubicBezTo>
                <a:lnTo>
                  <a:pt x="28036" y="291740"/>
                </a:lnTo>
                <a:cubicBezTo>
                  <a:pt x="12221" y="291740"/>
                  <a:pt x="0" y="279150"/>
                  <a:pt x="0" y="263681"/>
                </a:cubicBezTo>
                <a:lnTo>
                  <a:pt x="0" y="28059"/>
                </a:lnTo>
                <a:cubicBezTo>
                  <a:pt x="0" y="12591"/>
                  <a:pt x="12221" y="0"/>
                  <a:pt x="280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B9E6F5-06EF-5945-8789-29FE20E5FBD6}"/>
              </a:ext>
            </a:extLst>
          </p:cNvPr>
          <p:cNvSpPr/>
          <p:nvPr/>
        </p:nvSpPr>
        <p:spPr>
          <a:xfrm>
            <a:off x="5664926" y="1454876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24" name="Freeform 988">
            <a:extLst>
              <a:ext uri="{FF2B5EF4-FFF2-40B4-BE49-F238E27FC236}">
                <a16:creationId xmlns:a16="http://schemas.microsoft.com/office/drawing/2014/main" id="{72A6817E-FADD-6E41-9A64-D794C4265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2780" y="1638766"/>
            <a:ext cx="486439" cy="486439"/>
          </a:xfrm>
          <a:custGeom>
            <a:avLst/>
            <a:gdLst>
              <a:gd name="T0" fmla="*/ 988524 w 291741"/>
              <a:gd name="T1" fmla="*/ 1657425 h 291740"/>
              <a:gd name="T2" fmla="*/ 49993 w 291741"/>
              <a:gd name="T3" fmla="*/ 1550033 h 291740"/>
              <a:gd name="T4" fmla="*/ 1708686 w 291741"/>
              <a:gd name="T5" fmla="*/ 1630479 h 291740"/>
              <a:gd name="T6" fmla="*/ 67397 w 291741"/>
              <a:gd name="T7" fmla="*/ 1495693 h 291740"/>
              <a:gd name="T8" fmla="*/ 342968 w 291741"/>
              <a:gd name="T9" fmla="*/ 959381 h 291740"/>
              <a:gd name="T10" fmla="*/ 342968 w 291741"/>
              <a:gd name="T11" fmla="*/ 1014636 h 291740"/>
              <a:gd name="T12" fmla="*/ 902255 w 291741"/>
              <a:gd name="T13" fmla="*/ 786695 h 291740"/>
              <a:gd name="T14" fmla="*/ 479676 w 291741"/>
              <a:gd name="T15" fmla="*/ 813256 h 291740"/>
              <a:gd name="T16" fmla="*/ 410302 w 291741"/>
              <a:gd name="T17" fmla="*/ 813256 h 291740"/>
              <a:gd name="T18" fmla="*/ 343356 w 291741"/>
              <a:gd name="T19" fmla="*/ 786695 h 291740"/>
              <a:gd name="T20" fmla="*/ 850109 w 291741"/>
              <a:gd name="T21" fmla="*/ 659759 h 291740"/>
              <a:gd name="T22" fmla="*/ 343356 w 291741"/>
              <a:gd name="T23" fmla="*/ 604408 h 291740"/>
              <a:gd name="T24" fmla="*/ 343356 w 291741"/>
              <a:gd name="T25" fmla="*/ 659759 h 291740"/>
              <a:gd name="T26" fmla="*/ 1291906 w 291741"/>
              <a:gd name="T27" fmla="*/ 639080 h 291740"/>
              <a:gd name="T28" fmla="*/ 1374502 w 291741"/>
              <a:gd name="T29" fmla="*/ 498872 h 291740"/>
              <a:gd name="T30" fmla="*/ 1374502 w 291741"/>
              <a:gd name="T31" fmla="*/ 498872 h 291740"/>
              <a:gd name="T32" fmla="*/ 902415 w 291741"/>
              <a:gd name="T33" fmla="*/ 487073 h 291740"/>
              <a:gd name="T34" fmla="*/ 342875 w 291741"/>
              <a:gd name="T35" fmla="*/ 431715 h 291740"/>
              <a:gd name="T36" fmla="*/ 342875 w 291741"/>
              <a:gd name="T37" fmla="*/ 487073 h 291740"/>
              <a:gd name="T38" fmla="*/ 1330381 w 291741"/>
              <a:gd name="T39" fmla="*/ 409878 h 291740"/>
              <a:gd name="T40" fmla="*/ 1171660 w 291741"/>
              <a:gd name="T41" fmla="*/ 379525 h 291740"/>
              <a:gd name="T42" fmla="*/ 1173826 w 291741"/>
              <a:gd name="T43" fmla="*/ 565985 h 291740"/>
              <a:gd name="T44" fmla="*/ 1052077 w 291741"/>
              <a:gd name="T45" fmla="*/ 670047 h 291740"/>
              <a:gd name="T46" fmla="*/ 1184704 w 291741"/>
              <a:gd name="T47" fmla="*/ 756771 h 291740"/>
              <a:gd name="T48" fmla="*/ 1282543 w 291741"/>
              <a:gd name="T49" fmla="*/ 826162 h 291740"/>
              <a:gd name="T50" fmla="*/ 1412990 w 291741"/>
              <a:gd name="T51" fmla="*/ 960570 h 291740"/>
              <a:gd name="T52" fmla="*/ 1504304 w 291741"/>
              <a:gd name="T53" fmla="*/ 830491 h 291740"/>
              <a:gd name="T54" fmla="*/ 1573874 w 291741"/>
              <a:gd name="T55" fmla="*/ 730756 h 291740"/>
              <a:gd name="T56" fmla="*/ 1708678 w 291741"/>
              <a:gd name="T57" fmla="*/ 635361 h 291740"/>
              <a:gd name="T58" fmla="*/ 1573874 w 291741"/>
              <a:gd name="T59" fmla="*/ 535632 h 291740"/>
              <a:gd name="T60" fmla="*/ 1504304 w 291741"/>
              <a:gd name="T61" fmla="*/ 438067 h 291740"/>
              <a:gd name="T62" fmla="*/ 1412990 w 291741"/>
              <a:gd name="T63" fmla="*/ 305818 h 291740"/>
              <a:gd name="T64" fmla="*/ 1463003 w 291741"/>
              <a:gd name="T65" fmla="*/ 279783 h 291740"/>
              <a:gd name="T66" fmla="*/ 1602143 w 291741"/>
              <a:gd name="T67" fmla="*/ 323151 h 291740"/>
              <a:gd name="T68" fmla="*/ 1630408 w 291741"/>
              <a:gd name="T69" fmla="*/ 533456 h 291740"/>
              <a:gd name="T70" fmla="*/ 1758684 w 291741"/>
              <a:gd name="T71" fmla="*/ 696063 h 291740"/>
              <a:gd name="T72" fmla="*/ 1689112 w 291741"/>
              <a:gd name="T73" fmla="*/ 826162 h 291740"/>
              <a:gd name="T74" fmla="*/ 1484734 w 291741"/>
              <a:gd name="T75" fmla="*/ 882519 h 291740"/>
              <a:gd name="T76" fmla="*/ 1378211 w 291741"/>
              <a:gd name="T77" fmla="*/ 1014768 h 291740"/>
              <a:gd name="T78" fmla="*/ 1273842 w 291741"/>
              <a:gd name="T79" fmla="*/ 882519 h 291740"/>
              <a:gd name="T80" fmla="*/ 1069474 w 291741"/>
              <a:gd name="T81" fmla="*/ 826162 h 291740"/>
              <a:gd name="T82" fmla="*/ 1002070 w 291741"/>
              <a:gd name="T83" fmla="*/ 696063 h 291740"/>
              <a:gd name="T84" fmla="*/ 1128177 w 291741"/>
              <a:gd name="T85" fmla="*/ 533456 h 291740"/>
              <a:gd name="T86" fmla="*/ 1158612 w 291741"/>
              <a:gd name="T87" fmla="*/ 323151 h 291740"/>
              <a:gd name="T88" fmla="*/ 1295583 w 291741"/>
              <a:gd name="T89" fmla="*/ 279783 h 291740"/>
              <a:gd name="T90" fmla="*/ 1024283 w 291741"/>
              <a:gd name="T91" fmla="*/ 276005 h 291740"/>
              <a:gd name="T92" fmla="*/ 861406 w 291741"/>
              <a:gd name="T93" fmla="*/ 249437 h 291740"/>
              <a:gd name="T94" fmla="*/ 730070 w 291741"/>
              <a:gd name="T95" fmla="*/ 304788 h 291740"/>
              <a:gd name="T96" fmla="*/ 343356 w 291741"/>
              <a:gd name="T97" fmla="*/ 249437 h 291740"/>
              <a:gd name="T98" fmla="*/ 343356 w 291741"/>
              <a:gd name="T99" fmla="*/ 304788 h 291740"/>
              <a:gd name="T100" fmla="*/ 1484770 w 291741"/>
              <a:gd name="T101" fmla="*/ 0 h 291740"/>
              <a:gd name="T102" fmla="*/ 1567384 w 291741"/>
              <a:gd name="T103" fmla="*/ 236966 h 291740"/>
              <a:gd name="T104" fmla="*/ 193477 w 291741"/>
              <a:gd name="T105" fmla="*/ 132605 h 291740"/>
              <a:gd name="T106" fmla="*/ 1593468 w 291741"/>
              <a:gd name="T107" fmla="*/ 995679 h 291740"/>
              <a:gd name="T108" fmla="*/ 1763035 w 291741"/>
              <a:gd name="T109" fmla="*/ 1521775 h 291740"/>
              <a:gd name="T110" fmla="*/ 0 w 291741"/>
              <a:gd name="T111" fmla="*/ 1630479 h 291740"/>
              <a:gd name="T112" fmla="*/ 141309 w 291741"/>
              <a:gd name="T113" fmla="*/ 132605 h 2917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1741" h="291740">
                <a:moveTo>
                  <a:pt x="128161" y="265112"/>
                </a:moveTo>
                <a:lnTo>
                  <a:pt x="163577" y="265112"/>
                </a:lnTo>
                <a:cubicBezTo>
                  <a:pt x="166106" y="265112"/>
                  <a:pt x="167913" y="267017"/>
                  <a:pt x="167913" y="270065"/>
                </a:cubicBezTo>
                <a:cubicBezTo>
                  <a:pt x="167913" y="272732"/>
                  <a:pt x="166106" y="274256"/>
                  <a:pt x="163577" y="274256"/>
                </a:cubicBezTo>
                <a:lnTo>
                  <a:pt x="128161" y="274256"/>
                </a:lnTo>
                <a:cubicBezTo>
                  <a:pt x="125632" y="274256"/>
                  <a:pt x="123825" y="272732"/>
                  <a:pt x="123825" y="270065"/>
                </a:cubicBezTo>
                <a:cubicBezTo>
                  <a:pt x="123825" y="267017"/>
                  <a:pt x="125632" y="265112"/>
                  <a:pt x="128161" y="265112"/>
                </a:cubicBezTo>
                <a:close/>
                <a:moveTo>
                  <a:pt x="8274" y="256487"/>
                </a:moveTo>
                <a:lnTo>
                  <a:pt x="8274" y="269797"/>
                </a:lnTo>
                <a:cubicBezTo>
                  <a:pt x="8274" y="276632"/>
                  <a:pt x="14389" y="282747"/>
                  <a:pt x="21943" y="282747"/>
                </a:cubicBezTo>
                <a:lnTo>
                  <a:pt x="269797" y="282747"/>
                </a:lnTo>
                <a:cubicBezTo>
                  <a:pt x="276632" y="282747"/>
                  <a:pt x="282747" y="276632"/>
                  <a:pt x="282747" y="269797"/>
                </a:cubicBezTo>
                <a:lnTo>
                  <a:pt x="282747" y="256487"/>
                </a:lnTo>
                <a:lnTo>
                  <a:pt x="8274" y="256487"/>
                </a:lnTo>
                <a:close/>
                <a:moveTo>
                  <a:pt x="30217" y="209003"/>
                </a:moveTo>
                <a:lnTo>
                  <a:pt x="11151" y="247494"/>
                </a:lnTo>
                <a:lnTo>
                  <a:pt x="280229" y="247494"/>
                </a:lnTo>
                <a:lnTo>
                  <a:pt x="261164" y="209003"/>
                </a:lnTo>
                <a:lnTo>
                  <a:pt x="30217" y="209003"/>
                </a:lnTo>
                <a:close/>
                <a:moveTo>
                  <a:pt x="56753" y="158750"/>
                </a:moveTo>
                <a:lnTo>
                  <a:pt x="117872" y="158750"/>
                </a:lnTo>
                <a:cubicBezTo>
                  <a:pt x="120055" y="158750"/>
                  <a:pt x="121874" y="161036"/>
                  <a:pt x="121874" y="163703"/>
                </a:cubicBezTo>
                <a:cubicBezTo>
                  <a:pt x="121874" y="166370"/>
                  <a:pt x="120055" y="167894"/>
                  <a:pt x="117872" y="167894"/>
                </a:cubicBezTo>
                <a:lnTo>
                  <a:pt x="56753" y="167894"/>
                </a:lnTo>
                <a:cubicBezTo>
                  <a:pt x="54207" y="167894"/>
                  <a:pt x="52388" y="166370"/>
                  <a:pt x="52388" y="163703"/>
                </a:cubicBezTo>
                <a:cubicBezTo>
                  <a:pt x="52388" y="161036"/>
                  <a:pt x="54207" y="158750"/>
                  <a:pt x="56753" y="158750"/>
                </a:cubicBezTo>
                <a:close/>
                <a:moveTo>
                  <a:pt x="83700" y="130175"/>
                </a:moveTo>
                <a:lnTo>
                  <a:pt x="149302" y="130175"/>
                </a:lnTo>
                <a:cubicBezTo>
                  <a:pt x="151825" y="130175"/>
                  <a:pt x="153627" y="132007"/>
                  <a:pt x="153627" y="134571"/>
                </a:cubicBezTo>
                <a:cubicBezTo>
                  <a:pt x="153627" y="137136"/>
                  <a:pt x="151825" y="139334"/>
                  <a:pt x="149302" y="139334"/>
                </a:cubicBezTo>
                <a:lnTo>
                  <a:pt x="83700" y="139334"/>
                </a:lnTo>
                <a:cubicBezTo>
                  <a:pt x="81537" y="139334"/>
                  <a:pt x="79375" y="137136"/>
                  <a:pt x="79375" y="134571"/>
                </a:cubicBezTo>
                <a:cubicBezTo>
                  <a:pt x="79375" y="132007"/>
                  <a:pt x="81537" y="130175"/>
                  <a:pt x="83700" y="130175"/>
                </a:cubicBezTo>
                <a:close/>
                <a:moveTo>
                  <a:pt x="56818" y="130175"/>
                </a:moveTo>
                <a:lnTo>
                  <a:pt x="63094" y="130175"/>
                </a:lnTo>
                <a:cubicBezTo>
                  <a:pt x="65678" y="130175"/>
                  <a:pt x="67894" y="132007"/>
                  <a:pt x="67894" y="134571"/>
                </a:cubicBezTo>
                <a:cubicBezTo>
                  <a:pt x="67894" y="137136"/>
                  <a:pt x="65678" y="139334"/>
                  <a:pt x="63094" y="139334"/>
                </a:cubicBezTo>
                <a:lnTo>
                  <a:pt x="56818" y="139334"/>
                </a:lnTo>
                <a:cubicBezTo>
                  <a:pt x="54234" y="139334"/>
                  <a:pt x="52388" y="137136"/>
                  <a:pt x="52388" y="134571"/>
                </a:cubicBezTo>
                <a:cubicBezTo>
                  <a:pt x="52388" y="132007"/>
                  <a:pt x="54234" y="130175"/>
                  <a:pt x="56818" y="130175"/>
                </a:cubicBezTo>
                <a:close/>
                <a:moveTo>
                  <a:pt x="83676" y="100012"/>
                </a:moveTo>
                <a:lnTo>
                  <a:pt x="140673" y="100012"/>
                </a:lnTo>
                <a:cubicBezTo>
                  <a:pt x="143182" y="100012"/>
                  <a:pt x="145691" y="102210"/>
                  <a:pt x="145691" y="104775"/>
                </a:cubicBezTo>
                <a:cubicBezTo>
                  <a:pt x="145691" y="106606"/>
                  <a:pt x="143182" y="109171"/>
                  <a:pt x="140673" y="109171"/>
                </a:cubicBezTo>
                <a:lnTo>
                  <a:pt x="83676" y="109171"/>
                </a:lnTo>
                <a:cubicBezTo>
                  <a:pt x="81526" y="109171"/>
                  <a:pt x="79375" y="106606"/>
                  <a:pt x="79375" y="104775"/>
                </a:cubicBezTo>
                <a:cubicBezTo>
                  <a:pt x="79375" y="102210"/>
                  <a:pt x="81526" y="100012"/>
                  <a:pt x="83676" y="100012"/>
                </a:cubicBezTo>
                <a:close/>
                <a:moveTo>
                  <a:pt x="56818" y="100012"/>
                </a:moveTo>
                <a:lnTo>
                  <a:pt x="63094" y="100012"/>
                </a:lnTo>
                <a:cubicBezTo>
                  <a:pt x="65678" y="100012"/>
                  <a:pt x="67894" y="102210"/>
                  <a:pt x="67894" y="104775"/>
                </a:cubicBezTo>
                <a:cubicBezTo>
                  <a:pt x="67894" y="106606"/>
                  <a:pt x="65678" y="109171"/>
                  <a:pt x="63094" y="109171"/>
                </a:cubicBezTo>
                <a:lnTo>
                  <a:pt x="56818" y="109171"/>
                </a:lnTo>
                <a:cubicBezTo>
                  <a:pt x="54234" y="109171"/>
                  <a:pt x="52388" y="106606"/>
                  <a:pt x="52388" y="104775"/>
                </a:cubicBezTo>
                <a:cubicBezTo>
                  <a:pt x="52388" y="102210"/>
                  <a:pt x="54234" y="100012"/>
                  <a:pt x="56818" y="100012"/>
                </a:cubicBezTo>
                <a:close/>
                <a:moveTo>
                  <a:pt x="227447" y="91250"/>
                </a:moveTo>
                <a:cubicBezTo>
                  <a:pt x="219894" y="91250"/>
                  <a:pt x="213780" y="97775"/>
                  <a:pt x="213780" y="105750"/>
                </a:cubicBezTo>
                <a:cubicBezTo>
                  <a:pt x="213780" y="113000"/>
                  <a:pt x="219894" y="119525"/>
                  <a:pt x="227447" y="119525"/>
                </a:cubicBezTo>
                <a:cubicBezTo>
                  <a:pt x="235360" y="119525"/>
                  <a:pt x="241474" y="113000"/>
                  <a:pt x="241474" y="105750"/>
                </a:cubicBezTo>
                <a:cubicBezTo>
                  <a:pt x="241474" y="97775"/>
                  <a:pt x="235360" y="91250"/>
                  <a:pt x="227447" y="91250"/>
                </a:cubicBezTo>
                <a:close/>
                <a:moveTo>
                  <a:pt x="227447" y="82550"/>
                </a:moveTo>
                <a:cubicBezTo>
                  <a:pt x="240035" y="82550"/>
                  <a:pt x="250466" y="93062"/>
                  <a:pt x="250466" y="105750"/>
                </a:cubicBezTo>
                <a:cubicBezTo>
                  <a:pt x="250466" y="118437"/>
                  <a:pt x="240035" y="128225"/>
                  <a:pt x="227447" y="128225"/>
                </a:cubicBezTo>
                <a:cubicBezTo>
                  <a:pt x="215219" y="128225"/>
                  <a:pt x="204788" y="118437"/>
                  <a:pt x="204788" y="105750"/>
                </a:cubicBezTo>
                <a:cubicBezTo>
                  <a:pt x="204788" y="93062"/>
                  <a:pt x="215219" y="82550"/>
                  <a:pt x="227447" y="82550"/>
                </a:cubicBezTo>
                <a:close/>
                <a:moveTo>
                  <a:pt x="114198" y="71437"/>
                </a:moveTo>
                <a:lnTo>
                  <a:pt x="149328" y="71437"/>
                </a:lnTo>
                <a:cubicBezTo>
                  <a:pt x="151837" y="71437"/>
                  <a:pt x="153629" y="73635"/>
                  <a:pt x="153629" y="75833"/>
                </a:cubicBezTo>
                <a:cubicBezTo>
                  <a:pt x="153629" y="78398"/>
                  <a:pt x="151837" y="80596"/>
                  <a:pt x="149328" y="80596"/>
                </a:cubicBezTo>
                <a:lnTo>
                  <a:pt x="114198" y="80596"/>
                </a:lnTo>
                <a:cubicBezTo>
                  <a:pt x="111689" y="80596"/>
                  <a:pt x="109538" y="78398"/>
                  <a:pt x="109538" y="75833"/>
                </a:cubicBezTo>
                <a:cubicBezTo>
                  <a:pt x="109538" y="73635"/>
                  <a:pt x="111689" y="71437"/>
                  <a:pt x="114198" y="71437"/>
                </a:cubicBezTo>
                <a:close/>
                <a:moveTo>
                  <a:pt x="56738" y="71437"/>
                </a:moveTo>
                <a:lnTo>
                  <a:pt x="93350" y="71437"/>
                </a:lnTo>
                <a:cubicBezTo>
                  <a:pt x="96250" y="71437"/>
                  <a:pt x="98062" y="73635"/>
                  <a:pt x="98062" y="75833"/>
                </a:cubicBezTo>
                <a:cubicBezTo>
                  <a:pt x="98062" y="78398"/>
                  <a:pt x="96250" y="80596"/>
                  <a:pt x="93350" y="80596"/>
                </a:cubicBezTo>
                <a:lnTo>
                  <a:pt x="56738" y="80596"/>
                </a:lnTo>
                <a:cubicBezTo>
                  <a:pt x="54200" y="80596"/>
                  <a:pt x="52388" y="78398"/>
                  <a:pt x="52388" y="75833"/>
                </a:cubicBezTo>
                <a:cubicBezTo>
                  <a:pt x="52388" y="73635"/>
                  <a:pt x="54200" y="71437"/>
                  <a:pt x="56738" y="71437"/>
                </a:cubicBezTo>
                <a:close/>
                <a:moveTo>
                  <a:pt x="222664" y="50603"/>
                </a:moveTo>
                <a:lnTo>
                  <a:pt x="220146" y="67823"/>
                </a:lnTo>
                <a:cubicBezTo>
                  <a:pt x="219786" y="69258"/>
                  <a:pt x="218347" y="70693"/>
                  <a:pt x="216908" y="71052"/>
                </a:cubicBezTo>
                <a:cubicBezTo>
                  <a:pt x="215109" y="71411"/>
                  <a:pt x="214029" y="72128"/>
                  <a:pt x="212231" y="72846"/>
                </a:cubicBezTo>
                <a:cubicBezTo>
                  <a:pt x="210791" y="73922"/>
                  <a:pt x="208993" y="73922"/>
                  <a:pt x="207913" y="72487"/>
                </a:cubicBezTo>
                <a:lnTo>
                  <a:pt x="193882" y="62800"/>
                </a:lnTo>
                <a:cubicBezTo>
                  <a:pt x="190644" y="65312"/>
                  <a:pt x="188125" y="67823"/>
                  <a:pt x="185967" y="71052"/>
                </a:cubicBezTo>
                <a:lnTo>
                  <a:pt x="196040" y="84326"/>
                </a:lnTo>
                <a:cubicBezTo>
                  <a:pt x="196760" y="86120"/>
                  <a:pt x="196760" y="87555"/>
                  <a:pt x="196040" y="89349"/>
                </a:cubicBezTo>
                <a:cubicBezTo>
                  <a:pt x="195680" y="90425"/>
                  <a:pt x="194961" y="92219"/>
                  <a:pt x="194241" y="93654"/>
                </a:cubicBezTo>
                <a:cubicBezTo>
                  <a:pt x="193882" y="94730"/>
                  <a:pt x="192443" y="96524"/>
                  <a:pt x="190644" y="96524"/>
                </a:cubicBezTo>
                <a:lnTo>
                  <a:pt x="174094" y="99035"/>
                </a:lnTo>
                <a:cubicBezTo>
                  <a:pt x="173734" y="100829"/>
                  <a:pt x="173734" y="102981"/>
                  <a:pt x="173734" y="105134"/>
                </a:cubicBezTo>
                <a:cubicBezTo>
                  <a:pt x="173734" y="106569"/>
                  <a:pt x="173734" y="108721"/>
                  <a:pt x="174094" y="110874"/>
                </a:cubicBezTo>
                <a:lnTo>
                  <a:pt x="190644" y="113026"/>
                </a:lnTo>
                <a:cubicBezTo>
                  <a:pt x="192443" y="113744"/>
                  <a:pt x="193882" y="114820"/>
                  <a:pt x="194241" y="116255"/>
                </a:cubicBezTo>
                <a:cubicBezTo>
                  <a:pt x="194961" y="117690"/>
                  <a:pt x="195680" y="119125"/>
                  <a:pt x="196040" y="120919"/>
                </a:cubicBezTo>
                <a:cubicBezTo>
                  <a:pt x="196760" y="122354"/>
                  <a:pt x="196760" y="123789"/>
                  <a:pt x="196040" y="125224"/>
                </a:cubicBezTo>
                <a:lnTo>
                  <a:pt x="185967" y="139216"/>
                </a:lnTo>
                <a:cubicBezTo>
                  <a:pt x="188125" y="142086"/>
                  <a:pt x="190644" y="144956"/>
                  <a:pt x="193882" y="147108"/>
                </a:cubicBezTo>
                <a:lnTo>
                  <a:pt x="207913" y="137063"/>
                </a:lnTo>
                <a:cubicBezTo>
                  <a:pt x="208993" y="135987"/>
                  <a:pt x="210791" y="135987"/>
                  <a:pt x="212231" y="136705"/>
                </a:cubicBezTo>
                <a:cubicBezTo>
                  <a:pt x="214029" y="137422"/>
                  <a:pt x="215109" y="138498"/>
                  <a:pt x="216908" y="138857"/>
                </a:cubicBezTo>
                <a:cubicBezTo>
                  <a:pt x="218347" y="139216"/>
                  <a:pt x="219786" y="140651"/>
                  <a:pt x="220146" y="142445"/>
                </a:cubicBezTo>
                <a:lnTo>
                  <a:pt x="222664" y="158947"/>
                </a:lnTo>
                <a:cubicBezTo>
                  <a:pt x="226262" y="159306"/>
                  <a:pt x="230219" y="159306"/>
                  <a:pt x="233817" y="158947"/>
                </a:cubicBezTo>
                <a:lnTo>
                  <a:pt x="236695" y="142445"/>
                </a:lnTo>
                <a:cubicBezTo>
                  <a:pt x="236695" y="140651"/>
                  <a:pt x="238134" y="139216"/>
                  <a:pt x="239573" y="138857"/>
                </a:cubicBezTo>
                <a:cubicBezTo>
                  <a:pt x="241372" y="138498"/>
                  <a:pt x="242811" y="137422"/>
                  <a:pt x="243891" y="136705"/>
                </a:cubicBezTo>
                <a:cubicBezTo>
                  <a:pt x="245689" y="135987"/>
                  <a:pt x="247488" y="135987"/>
                  <a:pt x="248927" y="137422"/>
                </a:cubicBezTo>
                <a:lnTo>
                  <a:pt x="262959" y="147108"/>
                </a:lnTo>
                <a:cubicBezTo>
                  <a:pt x="265477" y="144956"/>
                  <a:pt x="267995" y="142086"/>
                  <a:pt x="270514" y="139216"/>
                </a:cubicBezTo>
                <a:lnTo>
                  <a:pt x="260800" y="125224"/>
                </a:lnTo>
                <a:cubicBezTo>
                  <a:pt x="259361" y="123789"/>
                  <a:pt x="259361" y="122354"/>
                  <a:pt x="260440" y="120919"/>
                </a:cubicBezTo>
                <a:cubicBezTo>
                  <a:pt x="261160" y="119125"/>
                  <a:pt x="261520" y="117690"/>
                  <a:pt x="261879" y="116255"/>
                </a:cubicBezTo>
                <a:cubicBezTo>
                  <a:pt x="262959" y="114820"/>
                  <a:pt x="264038" y="113744"/>
                  <a:pt x="265477" y="113026"/>
                </a:cubicBezTo>
                <a:lnTo>
                  <a:pt x="282386" y="110874"/>
                </a:lnTo>
                <a:cubicBezTo>
                  <a:pt x="282746" y="108721"/>
                  <a:pt x="282746" y="106569"/>
                  <a:pt x="282746" y="105134"/>
                </a:cubicBezTo>
                <a:cubicBezTo>
                  <a:pt x="282746" y="102981"/>
                  <a:pt x="282746" y="100829"/>
                  <a:pt x="282386" y="99035"/>
                </a:cubicBezTo>
                <a:lnTo>
                  <a:pt x="265477" y="96524"/>
                </a:lnTo>
                <a:cubicBezTo>
                  <a:pt x="264038" y="96524"/>
                  <a:pt x="262959" y="94730"/>
                  <a:pt x="261879" y="93654"/>
                </a:cubicBezTo>
                <a:cubicBezTo>
                  <a:pt x="261520" y="92219"/>
                  <a:pt x="261160" y="90425"/>
                  <a:pt x="260440" y="88631"/>
                </a:cubicBezTo>
                <a:cubicBezTo>
                  <a:pt x="259361" y="87555"/>
                  <a:pt x="260080" y="86120"/>
                  <a:pt x="260800" y="84326"/>
                </a:cubicBezTo>
                <a:lnTo>
                  <a:pt x="270514" y="71052"/>
                </a:lnTo>
                <a:cubicBezTo>
                  <a:pt x="267995" y="67823"/>
                  <a:pt x="265477" y="65312"/>
                  <a:pt x="262959" y="62800"/>
                </a:cubicBezTo>
                <a:lnTo>
                  <a:pt x="248927" y="72487"/>
                </a:lnTo>
                <a:cubicBezTo>
                  <a:pt x="247488" y="73922"/>
                  <a:pt x="245689" y="73922"/>
                  <a:pt x="243891" y="72846"/>
                </a:cubicBezTo>
                <a:cubicBezTo>
                  <a:pt x="242811" y="72128"/>
                  <a:pt x="241372" y="71411"/>
                  <a:pt x="239573" y="71052"/>
                </a:cubicBezTo>
                <a:cubicBezTo>
                  <a:pt x="238134" y="70693"/>
                  <a:pt x="236695" y="69258"/>
                  <a:pt x="236695" y="67823"/>
                </a:cubicBezTo>
                <a:lnTo>
                  <a:pt x="233817" y="50603"/>
                </a:lnTo>
                <a:cubicBezTo>
                  <a:pt x="230219" y="50603"/>
                  <a:pt x="226262" y="50603"/>
                  <a:pt x="222664" y="50603"/>
                </a:cubicBezTo>
                <a:close/>
                <a:moveTo>
                  <a:pt x="217987" y="42351"/>
                </a:moveTo>
                <a:cubicBezTo>
                  <a:pt x="224823" y="41275"/>
                  <a:pt x="232018" y="41275"/>
                  <a:pt x="238494" y="42351"/>
                </a:cubicBezTo>
                <a:cubicBezTo>
                  <a:pt x="240293" y="43069"/>
                  <a:pt x="241732" y="44145"/>
                  <a:pt x="242092" y="46298"/>
                </a:cubicBezTo>
                <a:lnTo>
                  <a:pt x="244970" y="63518"/>
                </a:lnTo>
                <a:cubicBezTo>
                  <a:pt x="245330" y="63518"/>
                  <a:pt x="245330" y="63877"/>
                  <a:pt x="245689" y="63877"/>
                </a:cubicBezTo>
                <a:lnTo>
                  <a:pt x="260080" y="53473"/>
                </a:lnTo>
                <a:cubicBezTo>
                  <a:pt x="261520" y="52396"/>
                  <a:pt x="263678" y="52396"/>
                  <a:pt x="265117" y="53473"/>
                </a:cubicBezTo>
                <a:cubicBezTo>
                  <a:pt x="270874" y="57419"/>
                  <a:pt x="275910" y="62442"/>
                  <a:pt x="279508" y="68182"/>
                </a:cubicBezTo>
                <a:cubicBezTo>
                  <a:pt x="280587" y="69617"/>
                  <a:pt x="280587" y="71769"/>
                  <a:pt x="279508" y="73204"/>
                </a:cubicBezTo>
                <a:lnTo>
                  <a:pt x="269435" y="87555"/>
                </a:lnTo>
                <a:cubicBezTo>
                  <a:pt x="269435" y="87555"/>
                  <a:pt x="269794" y="87913"/>
                  <a:pt x="269794" y="88272"/>
                </a:cubicBezTo>
                <a:lnTo>
                  <a:pt x="286704" y="90784"/>
                </a:lnTo>
                <a:cubicBezTo>
                  <a:pt x="288862" y="91142"/>
                  <a:pt x="290301" y="92936"/>
                  <a:pt x="291021" y="94371"/>
                </a:cubicBezTo>
                <a:cubicBezTo>
                  <a:pt x="291381" y="98317"/>
                  <a:pt x="291740" y="101546"/>
                  <a:pt x="291740" y="105134"/>
                </a:cubicBezTo>
                <a:cubicBezTo>
                  <a:pt x="291740" y="108363"/>
                  <a:pt x="291381" y="111950"/>
                  <a:pt x="291021" y="115179"/>
                </a:cubicBezTo>
                <a:cubicBezTo>
                  <a:pt x="290301" y="117332"/>
                  <a:pt x="288862" y="118408"/>
                  <a:pt x="286704" y="118767"/>
                </a:cubicBezTo>
                <a:lnTo>
                  <a:pt x="269794" y="121637"/>
                </a:lnTo>
                <a:cubicBezTo>
                  <a:pt x="269794" y="121637"/>
                  <a:pt x="269435" y="121995"/>
                  <a:pt x="269435" y="122354"/>
                </a:cubicBezTo>
                <a:lnTo>
                  <a:pt x="279508" y="136705"/>
                </a:lnTo>
                <a:cubicBezTo>
                  <a:pt x="280587" y="137781"/>
                  <a:pt x="280587" y="139933"/>
                  <a:pt x="279508" y="142086"/>
                </a:cubicBezTo>
                <a:cubicBezTo>
                  <a:pt x="275910" y="147108"/>
                  <a:pt x="270874" y="152131"/>
                  <a:pt x="265117" y="156077"/>
                </a:cubicBezTo>
                <a:cubicBezTo>
                  <a:pt x="263678" y="157512"/>
                  <a:pt x="261520" y="157512"/>
                  <a:pt x="260080" y="156077"/>
                </a:cubicBezTo>
                <a:lnTo>
                  <a:pt x="245689" y="146032"/>
                </a:lnTo>
                <a:cubicBezTo>
                  <a:pt x="245330" y="146032"/>
                  <a:pt x="245330" y="146032"/>
                  <a:pt x="244970" y="146032"/>
                </a:cubicBezTo>
                <a:lnTo>
                  <a:pt x="242092" y="163611"/>
                </a:lnTo>
                <a:cubicBezTo>
                  <a:pt x="241732" y="165405"/>
                  <a:pt x="240293" y="166840"/>
                  <a:pt x="238494" y="167558"/>
                </a:cubicBezTo>
                <a:cubicBezTo>
                  <a:pt x="235256" y="167916"/>
                  <a:pt x="231299" y="167916"/>
                  <a:pt x="228061" y="167916"/>
                </a:cubicBezTo>
                <a:cubicBezTo>
                  <a:pt x="224823" y="167916"/>
                  <a:pt x="221585" y="167916"/>
                  <a:pt x="217987" y="167558"/>
                </a:cubicBezTo>
                <a:cubicBezTo>
                  <a:pt x="215828" y="166840"/>
                  <a:pt x="214749" y="165405"/>
                  <a:pt x="214389" y="163611"/>
                </a:cubicBezTo>
                <a:lnTo>
                  <a:pt x="211511" y="146032"/>
                </a:lnTo>
                <a:cubicBezTo>
                  <a:pt x="211151" y="146032"/>
                  <a:pt x="211151" y="146032"/>
                  <a:pt x="210791" y="146032"/>
                </a:cubicBezTo>
                <a:lnTo>
                  <a:pt x="196400" y="156077"/>
                </a:lnTo>
                <a:cubicBezTo>
                  <a:pt x="194961" y="157512"/>
                  <a:pt x="192802" y="157512"/>
                  <a:pt x="191723" y="156077"/>
                </a:cubicBezTo>
                <a:cubicBezTo>
                  <a:pt x="185967" y="152131"/>
                  <a:pt x="180930" y="147108"/>
                  <a:pt x="176972" y="142086"/>
                </a:cubicBezTo>
                <a:cubicBezTo>
                  <a:pt x="175533" y="139933"/>
                  <a:pt x="175533" y="137781"/>
                  <a:pt x="176972" y="136705"/>
                </a:cubicBezTo>
                <a:lnTo>
                  <a:pt x="187046" y="122354"/>
                </a:lnTo>
                <a:cubicBezTo>
                  <a:pt x="187046" y="121995"/>
                  <a:pt x="187046" y="121637"/>
                  <a:pt x="186686" y="121637"/>
                </a:cubicBezTo>
                <a:lnTo>
                  <a:pt x="169417" y="118767"/>
                </a:lnTo>
                <a:cubicBezTo>
                  <a:pt x="167618" y="118408"/>
                  <a:pt x="165819" y="117332"/>
                  <a:pt x="165819" y="115179"/>
                </a:cubicBezTo>
                <a:cubicBezTo>
                  <a:pt x="165100" y="111950"/>
                  <a:pt x="165100" y="108363"/>
                  <a:pt x="165100" y="105134"/>
                </a:cubicBezTo>
                <a:cubicBezTo>
                  <a:pt x="165100" y="101546"/>
                  <a:pt x="165100" y="98317"/>
                  <a:pt x="165819" y="94371"/>
                </a:cubicBezTo>
                <a:cubicBezTo>
                  <a:pt x="165819" y="92936"/>
                  <a:pt x="167618" y="91142"/>
                  <a:pt x="169417" y="90784"/>
                </a:cubicBezTo>
                <a:lnTo>
                  <a:pt x="186686" y="88272"/>
                </a:lnTo>
                <a:cubicBezTo>
                  <a:pt x="187046" y="87913"/>
                  <a:pt x="187046" y="87555"/>
                  <a:pt x="187046" y="87555"/>
                </a:cubicBezTo>
                <a:lnTo>
                  <a:pt x="176972" y="73204"/>
                </a:lnTo>
                <a:cubicBezTo>
                  <a:pt x="175533" y="71769"/>
                  <a:pt x="175533" y="69617"/>
                  <a:pt x="176972" y="68182"/>
                </a:cubicBezTo>
                <a:cubicBezTo>
                  <a:pt x="180930" y="62442"/>
                  <a:pt x="185967" y="57419"/>
                  <a:pt x="191723" y="53473"/>
                </a:cubicBezTo>
                <a:cubicBezTo>
                  <a:pt x="192802" y="52396"/>
                  <a:pt x="194961" y="52396"/>
                  <a:pt x="196400" y="53473"/>
                </a:cubicBezTo>
                <a:lnTo>
                  <a:pt x="210791" y="63877"/>
                </a:lnTo>
                <a:cubicBezTo>
                  <a:pt x="211151" y="63877"/>
                  <a:pt x="211151" y="63518"/>
                  <a:pt x="211511" y="63518"/>
                </a:cubicBezTo>
                <a:lnTo>
                  <a:pt x="214389" y="46298"/>
                </a:lnTo>
                <a:cubicBezTo>
                  <a:pt x="214749" y="44145"/>
                  <a:pt x="215828" y="43069"/>
                  <a:pt x="217987" y="42351"/>
                </a:cubicBezTo>
                <a:close/>
                <a:moveTo>
                  <a:pt x="142543" y="41275"/>
                </a:moveTo>
                <a:lnTo>
                  <a:pt x="165063" y="41275"/>
                </a:lnTo>
                <a:cubicBezTo>
                  <a:pt x="167278" y="41275"/>
                  <a:pt x="169494" y="43473"/>
                  <a:pt x="169494" y="45671"/>
                </a:cubicBezTo>
                <a:cubicBezTo>
                  <a:pt x="169494" y="48236"/>
                  <a:pt x="167278" y="50434"/>
                  <a:pt x="165063" y="50434"/>
                </a:cubicBezTo>
                <a:lnTo>
                  <a:pt x="142543" y="50434"/>
                </a:lnTo>
                <a:cubicBezTo>
                  <a:pt x="139959" y="50434"/>
                  <a:pt x="138113" y="48236"/>
                  <a:pt x="138113" y="45671"/>
                </a:cubicBezTo>
                <a:cubicBezTo>
                  <a:pt x="138113" y="43473"/>
                  <a:pt x="139959" y="41275"/>
                  <a:pt x="142543" y="41275"/>
                </a:cubicBezTo>
                <a:close/>
                <a:moveTo>
                  <a:pt x="83624" y="41275"/>
                </a:moveTo>
                <a:lnTo>
                  <a:pt x="120809" y="41275"/>
                </a:lnTo>
                <a:cubicBezTo>
                  <a:pt x="123288" y="41275"/>
                  <a:pt x="125059" y="43473"/>
                  <a:pt x="125059" y="45671"/>
                </a:cubicBezTo>
                <a:cubicBezTo>
                  <a:pt x="125059" y="48236"/>
                  <a:pt x="123288" y="50434"/>
                  <a:pt x="120809" y="50434"/>
                </a:cubicBezTo>
                <a:lnTo>
                  <a:pt x="83624" y="50434"/>
                </a:lnTo>
                <a:cubicBezTo>
                  <a:pt x="81500" y="50434"/>
                  <a:pt x="79375" y="48236"/>
                  <a:pt x="79375" y="45671"/>
                </a:cubicBezTo>
                <a:cubicBezTo>
                  <a:pt x="79375" y="43473"/>
                  <a:pt x="81500" y="41275"/>
                  <a:pt x="83624" y="41275"/>
                </a:cubicBezTo>
                <a:close/>
                <a:moveTo>
                  <a:pt x="56818" y="41275"/>
                </a:moveTo>
                <a:lnTo>
                  <a:pt x="63094" y="41275"/>
                </a:lnTo>
                <a:cubicBezTo>
                  <a:pt x="65678" y="41275"/>
                  <a:pt x="67894" y="43473"/>
                  <a:pt x="67894" y="45671"/>
                </a:cubicBezTo>
                <a:cubicBezTo>
                  <a:pt x="67894" y="48236"/>
                  <a:pt x="65678" y="50434"/>
                  <a:pt x="63094" y="50434"/>
                </a:cubicBezTo>
                <a:lnTo>
                  <a:pt x="56818" y="50434"/>
                </a:lnTo>
                <a:cubicBezTo>
                  <a:pt x="54234" y="50434"/>
                  <a:pt x="52388" y="48236"/>
                  <a:pt x="52388" y="45671"/>
                </a:cubicBezTo>
                <a:cubicBezTo>
                  <a:pt x="52388" y="43473"/>
                  <a:pt x="54234" y="41275"/>
                  <a:pt x="56818" y="41275"/>
                </a:cubicBezTo>
                <a:close/>
                <a:moveTo>
                  <a:pt x="45326" y="0"/>
                </a:moveTo>
                <a:lnTo>
                  <a:pt x="245695" y="0"/>
                </a:lnTo>
                <a:cubicBezTo>
                  <a:pt x="257926" y="0"/>
                  <a:pt x="267998" y="9713"/>
                  <a:pt x="267998" y="21943"/>
                </a:cubicBezTo>
                <a:lnTo>
                  <a:pt x="267998" y="39210"/>
                </a:lnTo>
                <a:cubicBezTo>
                  <a:pt x="267998" y="41729"/>
                  <a:pt x="266200" y="43887"/>
                  <a:pt x="263682" y="43887"/>
                </a:cubicBezTo>
                <a:cubicBezTo>
                  <a:pt x="261164" y="43887"/>
                  <a:pt x="259365" y="41729"/>
                  <a:pt x="259365" y="39210"/>
                </a:cubicBezTo>
                <a:lnTo>
                  <a:pt x="259365" y="21943"/>
                </a:lnTo>
                <a:cubicBezTo>
                  <a:pt x="259365" y="14389"/>
                  <a:pt x="253609" y="8274"/>
                  <a:pt x="245695" y="8274"/>
                </a:cubicBezTo>
                <a:lnTo>
                  <a:pt x="45326" y="8274"/>
                </a:lnTo>
                <a:cubicBezTo>
                  <a:pt x="38131" y="8274"/>
                  <a:pt x="32016" y="14389"/>
                  <a:pt x="32016" y="21943"/>
                </a:cubicBezTo>
                <a:lnTo>
                  <a:pt x="32016" y="200729"/>
                </a:lnTo>
                <a:lnTo>
                  <a:pt x="259365" y="200729"/>
                </a:lnTo>
                <a:lnTo>
                  <a:pt x="259365" y="169073"/>
                </a:lnTo>
                <a:cubicBezTo>
                  <a:pt x="259365" y="166914"/>
                  <a:pt x="261164" y="164756"/>
                  <a:pt x="263682" y="164756"/>
                </a:cubicBezTo>
                <a:cubicBezTo>
                  <a:pt x="266200" y="164756"/>
                  <a:pt x="267998" y="166914"/>
                  <a:pt x="267998" y="169073"/>
                </a:cubicBezTo>
                <a:lnTo>
                  <a:pt x="267998" y="203967"/>
                </a:lnTo>
                <a:lnTo>
                  <a:pt x="291021" y="249652"/>
                </a:lnTo>
                <a:cubicBezTo>
                  <a:pt x="291741" y="250731"/>
                  <a:pt x="291741" y="251091"/>
                  <a:pt x="291741" y="251810"/>
                </a:cubicBezTo>
                <a:lnTo>
                  <a:pt x="291741" y="269797"/>
                </a:lnTo>
                <a:cubicBezTo>
                  <a:pt x="291741" y="282028"/>
                  <a:pt x="282028" y="291740"/>
                  <a:pt x="269797" y="291740"/>
                </a:cubicBezTo>
                <a:lnTo>
                  <a:pt x="21943" y="291740"/>
                </a:lnTo>
                <a:cubicBezTo>
                  <a:pt x="9712" y="291740"/>
                  <a:pt x="0" y="282028"/>
                  <a:pt x="0" y="269797"/>
                </a:cubicBezTo>
                <a:lnTo>
                  <a:pt x="0" y="251810"/>
                </a:lnTo>
                <a:cubicBezTo>
                  <a:pt x="0" y="251091"/>
                  <a:pt x="0" y="250731"/>
                  <a:pt x="359" y="249652"/>
                </a:cubicBezTo>
                <a:lnTo>
                  <a:pt x="23382" y="203967"/>
                </a:lnTo>
                <a:lnTo>
                  <a:pt x="23382" y="21943"/>
                </a:lnTo>
                <a:cubicBezTo>
                  <a:pt x="23382" y="9713"/>
                  <a:pt x="33095" y="0"/>
                  <a:pt x="453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63FEFB-0F5F-1542-95AC-E9BA961C6032}"/>
              </a:ext>
            </a:extLst>
          </p:cNvPr>
          <p:cNvSpPr/>
          <p:nvPr/>
        </p:nvSpPr>
        <p:spPr>
          <a:xfrm>
            <a:off x="7804242" y="1454876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27" name="Freeform 925">
            <a:extLst>
              <a:ext uri="{FF2B5EF4-FFF2-40B4-BE49-F238E27FC236}">
                <a16:creationId xmlns:a16="http://schemas.microsoft.com/office/drawing/2014/main" id="{A64A6A33-3B45-DD49-88CF-AE4C32434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2096" y="1638766"/>
            <a:ext cx="486441" cy="486439"/>
          </a:xfrm>
          <a:custGeom>
            <a:avLst/>
            <a:gdLst>
              <a:gd name="T0" fmla="*/ 1656971 w 296468"/>
              <a:gd name="T1" fmla="*/ 1471686 h 296502"/>
              <a:gd name="T2" fmla="*/ 1472144 w 296468"/>
              <a:gd name="T3" fmla="*/ 1654282 h 296502"/>
              <a:gd name="T4" fmla="*/ 1539548 w 296468"/>
              <a:gd name="T5" fmla="*/ 1721678 h 296502"/>
              <a:gd name="T6" fmla="*/ 1602610 w 296468"/>
              <a:gd name="T7" fmla="*/ 1721678 h 296502"/>
              <a:gd name="T8" fmla="*/ 1722204 w 296468"/>
              <a:gd name="T9" fmla="*/ 1602115 h 296502"/>
              <a:gd name="T10" fmla="*/ 1733081 w 296468"/>
              <a:gd name="T11" fmla="*/ 1569502 h 296502"/>
              <a:gd name="T12" fmla="*/ 1722204 w 296468"/>
              <a:gd name="T13" fmla="*/ 1536897 h 296502"/>
              <a:gd name="T14" fmla="*/ 1402557 w 296468"/>
              <a:gd name="T15" fmla="*/ 1219520 h 296502"/>
              <a:gd name="T16" fmla="*/ 1217723 w 296468"/>
              <a:gd name="T17" fmla="*/ 1402125 h 296502"/>
              <a:gd name="T18" fmla="*/ 1433000 w 296468"/>
              <a:gd name="T19" fmla="*/ 1617336 h 296502"/>
              <a:gd name="T20" fmla="*/ 1617838 w 296468"/>
              <a:gd name="T21" fmla="*/ 1434736 h 296502"/>
              <a:gd name="T22" fmla="*/ 677982 w 296468"/>
              <a:gd name="T23" fmla="*/ 401816 h 296502"/>
              <a:gd name="T24" fmla="*/ 706507 w 296468"/>
              <a:gd name="T25" fmla="*/ 428134 h 296502"/>
              <a:gd name="T26" fmla="*/ 677982 w 296468"/>
              <a:gd name="T27" fmla="*/ 456631 h 296502"/>
              <a:gd name="T28" fmla="*/ 445337 w 296468"/>
              <a:gd name="T29" fmla="*/ 689041 h 296502"/>
              <a:gd name="T30" fmla="*/ 419008 w 296468"/>
              <a:gd name="T31" fmla="*/ 715350 h 296502"/>
              <a:gd name="T32" fmla="*/ 392664 w 296468"/>
              <a:gd name="T33" fmla="*/ 689041 h 296502"/>
              <a:gd name="T34" fmla="*/ 677982 w 296468"/>
              <a:gd name="T35" fmla="*/ 401816 h 296502"/>
              <a:gd name="T36" fmla="*/ 677790 w 296468"/>
              <a:gd name="T37" fmla="*/ 274564 h 296502"/>
              <a:gd name="T38" fmla="*/ 265271 w 296468"/>
              <a:gd name="T39" fmla="*/ 688845 h 296502"/>
              <a:gd name="T40" fmla="*/ 677790 w 296468"/>
              <a:gd name="T41" fmla="*/ 1100941 h 296502"/>
              <a:gd name="T42" fmla="*/ 1092502 w 296468"/>
              <a:gd name="T43" fmla="*/ 688845 h 296502"/>
              <a:gd name="T44" fmla="*/ 677790 w 296468"/>
              <a:gd name="T45" fmla="*/ 274564 h 296502"/>
              <a:gd name="T46" fmla="*/ 677790 w 296468"/>
              <a:gd name="T47" fmla="*/ 220057 h 296502"/>
              <a:gd name="T48" fmla="*/ 1147066 w 296468"/>
              <a:gd name="T49" fmla="*/ 688845 h 296502"/>
              <a:gd name="T50" fmla="*/ 677790 w 296468"/>
              <a:gd name="T51" fmla="*/ 1155451 h 296502"/>
              <a:gd name="T52" fmla="*/ 210707 w 296468"/>
              <a:gd name="T53" fmla="*/ 688845 h 296502"/>
              <a:gd name="T54" fmla="*/ 677790 w 296468"/>
              <a:gd name="T55" fmla="*/ 220057 h 296502"/>
              <a:gd name="T56" fmla="*/ 680622 w 296468"/>
              <a:gd name="T57" fmla="*/ 54348 h 296502"/>
              <a:gd name="T58" fmla="*/ 52205 w 296468"/>
              <a:gd name="T59" fmla="*/ 682581 h 296502"/>
              <a:gd name="T60" fmla="*/ 680622 w 296468"/>
              <a:gd name="T61" fmla="*/ 1310816 h 296502"/>
              <a:gd name="T62" fmla="*/ 1045942 w 296468"/>
              <a:gd name="T63" fmla="*/ 1193434 h 296502"/>
              <a:gd name="T64" fmla="*/ 1061160 w 296468"/>
              <a:gd name="T65" fmla="*/ 1189092 h 296502"/>
              <a:gd name="T66" fmla="*/ 1080728 w 296468"/>
              <a:gd name="T67" fmla="*/ 1197775 h 296502"/>
              <a:gd name="T68" fmla="*/ 1213377 w 296468"/>
              <a:gd name="T69" fmla="*/ 1330384 h 296502"/>
              <a:gd name="T70" fmla="*/ 1328622 w 296468"/>
              <a:gd name="T71" fmla="*/ 1213000 h 296502"/>
              <a:gd name="T72" fmla="*/ 1195980 w 296468"/>
              <a:gd name="T73" fmla="*/ 1082575 h 296502"/>
              <a:gd name="T74" fmla="*/ 1193807 w 296468"/>
              <a:gd name="T75" fmla="*/ 1045614 h 296502"/>
              <a:gd name="T76" fmla="*/ 1311235 w 296468"/>
              <a:gd name="T77" fmla="*/ 682581 h 296502"/>
              <a:gd name="T78" fmla="*/ 680622 w 296468"/>
              <a:gd name="T79" fmla="*/ 54348 h 296502"/>
              <a:gd name="T80" fmla="*/ 680622 w 296468"/>
              <a:gd name="T81" fmla="*/ 0 h 296502"/>
              <a:gd name="T82" fmla="*/ 1365595 w 296468"/>
              <a:gd name="T83" fmla="*/ 682581 h 296502"/>
              <a:gd name="T84" fmla="*/ 1250345 w 296468"/>
              <a:gd name="T85" fmla="*/ 1058655 h 296502"/>
              <a:gd name="T86" fmla="*/ 1367760 w 296468"/>
              <a:gd name="T87" fmla="*/ 1176042 h 296502"/>
              <a:gd name="T88" fmla="*/ 1382981 w 296468"/>
              <a:gd name="T89" fmla="*/ 1160830 h 296502"/>
              <a:gd name="T90" fmla="*/ 1419956 w 296468"/>
              <a:gd name="T91" fmla="*/ 1160830 h 296502"/>
              <a:gd name="T92" fmla="*/ 1759186 w 296468"/>
              <a:gd name="T93" fmla="*/ 1499948 h 296502"/>
              <a:gd name="T94" fmla="*/ 1759186 w 296468"/>
              <a:gd name="T95" fmla="*/ 1639069 h 296502"/>
              <a:gd name="T96" fmla="*/ 1639585 w 296468"/>
              <a:gd name="T97" fmla="*/ 1758627 h 296502"/>
              <a:gd name="T98" fmla="*/ 1569999 w 296468"/>
              <a:gd name="T99" fmla="*/ 1786884 h 296502"/>
              <a:gd name="T100" fmla="*/ 1500415 w 296468"/>
              <a:gd name="T101" fmla="*/ 1758627 h 296502"/>
              <a:gd name="T102" fmla="*/ 1161183 w 296468"/>
              <a:gd name="T103" fmla="*/ 1419517 h 296502"/>
              <a:gd name="T104" fmla="*/ 1152494 w 296468"/>
              <a:gd name="T105" fmla="*/ 1402125 h 296502"/>
              <a:gd name="T106" fmla="*/ 1161183 w 296468"/>
              <a:gd name="T107" fmla="*/ 1382561 h 296502"/>
              <a:gd name="T108" fmla="*/ 1176415 w 296468"/>
              <a:gd name="T109" fmla="*/ 1367347 h 296502"/>
              <a:gd name="T110" fmla="*/ 1058987 w 296468"/>
              <a:gd name="T111" fmla="*/ 1252130 h 296502"/>
              <a:gd name="T112" fmla="*/ 680622 w 296468"/>
              <a:gd name="T113" fmla="*/ 1365162 h 296502"/>
              <a:gd name="T114" fmla="*/ 0 w 296468"/>
              <a:gd name="T115" fmla="*/ 682581 h 296502"/>
              <a:gd name="T116" fmla="*/ 680622 w 296468"/>
              <a:gd name="T117" fmla="*/ 0 h 29650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96468" h="296502">
                <a:moveTo>
                  <a:pt x="274661" y="244200"/>
                </a:moveTo>
                <a:lnTo>
                  <a:pt x="244023" y="274499"/>
                </a:lnTo>
                <a:lnTo>
                  <a:pt x="255197" y="285681"/>
                </a:lnTo>
                <a:cubicBezTo>
                  <a:pt x="257720" y="288206"/>
                  <a:pt x="262766" y="288206"/>
                  <a:pt x="265650" y="285681"/>
                </a:cubicBezTo>
                <a:lnTo>
                  <a:pt x="285474" y="265842"/>
                </a:lnTo>
                <a:cubicBezTo>
                  <a:pt x="286555" y="264399"/>
                  <a:pt x="287276" y="262596"/>
                  <a:pt x="287276" y="260431"/>
                </a:cubicBezTo>
                <a:cubicBezTo>
                  <a:pt x="287276" y="258628"/>
                  <a:pt x="286555" y="256464"/>
                  <a:pt x="285474" y="255021"/>
                </a:cubicBezTo>
                <a:lnTo>
                  <a:pt x="274661" y="244200"/>
                </a:lnTo>
                <a:close/>
                <a:moveTo>
                  <a:pt x="232488" y="202357"/>
                </a:moveTo>
                <a:lnTo>
                  <a:pt x="201850" y="232657"/>
                </a:lnTo>
                <a:lnTo>
                  <a:pt x="237535" y="268367"/>
                </a:lnTo>
                <a:lnTo>
                  <a:pt x="268173" y="238068"/>
                </a:lnTo>
                <a:lnTo>
                  <a:pt x="232488" y="202357"/>
                </a:lnTo>
                <a:close/>
                <a:moveTo>
                  <a:pt x="112382" y="66675"/>
                </a:moveTo>
                <a:cubicBezTo>
                  <a:pt x="114929" y="66675"/>
                  <a:pt x="117111" y="68494"/>
                  <a:pt x="117111" y="71041"/>
                </a:cubicBezTo>
                <a:cubicBezTo>
                  <a:pt x="117111" y="73587"/>
                  <a:pt x="114929" y="75770"/>
                  <a:pt x="112382" y="75770"/>
                </a:cubicBezTo>
                <a:cubicBezTo>
                  <a:pt x="91282" y="75770"/>
                  <a:pt x="73819" y="92869"/>
                  <a:pt x="73819" y="114334"/>
                </a:cubicBezTo>
                <a:cubicBezTo>
                  <a:pt x="73819" y="116880"/>
                  <a:pt x="72000" y="118699"/>
                  <a:pt x="69454" y="118699"/>
                </a:cubicBezTo>
                <a:cubicBezTo>
                  <a:pt x="66907" y="118699"/>
                  <a:pt x="65088" y="116880"/>
                  <a:pt x="65088" y="114334"/>
                </a:cubicBezTo>
                <a:cubicBezTo>
                  <a:pt x="65088" y="88140"/>
                  <a:pt x="86189" y="66675"/>
                  <a:pt x="112382" y="66675"/>
                </a:cubicBezTo>
                <a:close/>
                <a:moveTo>
                  <a:pt x="112351" y="45558"/>
                </a:moveTo>
                <a:cubicBezTo>
                  <a:pt x="74724" y="45558"/>
                  <a:pt x="43970" y="76311"/>
                  <a:pt x="43970" y="114301"/>
                </a:cubicBezTo>
                <a:cubicBezTo>
                  <a:pt x="43970" y="151928"/>
                  <a:pt x="74724" y="182681"/>
                  <a:pt x="112351" y="182681"/>
                </a:cubicBezTo>
                <a:cubicBezTo>
                  <a:pt x="150340" y="182681"/>
                  <a:pt x="181093" y="151928"/>
                  <a:pt x="181093" y="114301"/>
                </a:cubicBezTo>
                <a:cubicBezTo>
                  <a:pt x="181093" y="76311"/>
                  <a:pt x="150340" y="45558"/>
                  <a:pt x="112351" y="45558"/>
                </a:cubicBezTo>
                <a:close/>
                <a:moveTo>
                  <a:pt x="112351" y="36513"/>
                </a:moveTo>
                <a:cubicBezTo>
                  <a:pt x="155405" y="36513"/>
                  <a:pt x="190138" y="71608"/>
                  <a:pt x="190138" y="114301"/>
                </a:cubicBezTo>
                <a:cubicBezTo>
                  <a:pt x="190138" y="156993"/>
                  <a:pt x="155405" y="191726"/>
                  <a:pt x="112351" y="191726"/>
                </a:cubicBezTo>
                <a:cubicBezTo>
                  <a:pt x="69658" y="191726"/>
                  <a:pt x="34925" y="156993"/>
                  <a:pt x="34925" y="114301"/>
                </a:cubicBezTo>
                <a:cubicBezTo>
                  <a:pt x="34925" y="71608"/>
                  <a:pt x="69658" y="36513"/>
                  <a:pt x="112351" y="36513"/>
                </a:cubicBezTo>
                <a:close/>
                <a:moveTo>
                  <a:pt x="112820" y="9018"/>
                </a:moveTo>
                <a:cubicBezTo>
                  <a:pt x="55509" y="9018"/>
                  <a:pt x="8651" y="55910"/>
                  <a:pt x="8651" y="113262"/>
                </a:cubicBezTo>
                <a:cubicBezTo>
                  <a:pt x="8651" y="170615"/>
                  <a:pt x="55509" y="217507"/>
                  <a:pt x="112820" y="217507"/>
                </a:cubicBezTo>
                <a:cubicBezTo>
                  <a:pt x="134807" y="217507"/>
                  <a:pt x="155713" y="211014"/>
                  <a:pt x="173375" y="198029"/>
                </a:cubicBezTo>
                <a:cubicBezTo>
                  <a:pt x="174096" y="197308"/>
                  <a:pt x="175177" y="197308"/>
                  <a:pt x="175898" y="197308"/>
                </a:cubicBezTo>
                <a:cubicBezTo>
                  <a:pt x="176980" y="197308"/>
                  <a:pt x="178421" y="197668"/>
                  <a:pt x="179142" y="198750"/>
                </a:cubicBezTo>
                <a:lnTo>
                  <a:pt x="201130" y="220754"/>
                </a:lnTo>
                <a:lnTo>
                  <a:pt x="220233" y="201275"/>
                </a:lnTo>
                <a:lnTo>
                  <a:pt x="198246" y="179633"/>
                </a:lnTo>
                <a:cubicBezTo>
                  <a:pt x="196804" y="177829"/>
                  <a:pt x="196444" y="175304"/>
                  <a:pt x="197886" y="173501"/>
                </a:cubicBezTo>
                <a:cubicBezTo>
                  <a:pt x="210501" y="155826"/>
                  <a:pt x="217350" y="134905"/>
                  <a:pt x="217350" y="113262"/>
                </a:cubicBezTo>
                <a:cubicBezTo>
                  <a:pt x="217350" y="55910"/>
                  <a:pt x="170492" y="9018"/>
                  <a:pt x="112820" y="9018"/>
                </a:cubicBezTo>
                <a:close/>
                <a:moveTo>
                  <a:pt x="112820" y="0"/>
                </a:moveTo>
                <a:cubicBezTo>
                  <a:pt x="175538" y="0"/>
                  <a:pt x="226361" y="50860"/>
                  <a:pt x="226361" y="113262"/>
                </a:cubicBezTo>
                <a:cubicBezTo>
                  <a:pt x="226361" y="135626"/>
                  <a:pt x="219512" y="156908"/>
                  <a:pt x="207257" y="175665"/>
                </a:cubicBezTo>
                <a:lnTo>
                  <a:pt x="226721" y="195143"/>
                </a:lnTo>
                <a:lnTo>
                  <a:pt x="229244" y="192618"/>
                </a:lnTo>
                <a:cubicBezTo>
                  <a:pt x="231047" y="190815"/>
                  <a:pt x="233570" y="190815"/>
                  <a:pt x="235372" y="192618"/>
                </a:cubicBezTo>
                <a:lnTo>
                  <a:pt x="291602" y="248889"/>
                </a:lnTo>
                <a:cubicBezTo>
                  <a:pt x="298090" y="255021"/>
                  <a:pt x="298090" y="265842"/>
                  <a:pt x="291602" y="271974"/>
                </a:cubicBezTo>
                <a:lnTo>
                  <a:pt x="271777" y="291813"/>
                </a:lnTo>
                <a:cubicBezTo>
                  <a:pt x="268533" y="295060"/>
                  <a:pt x="264568" y="296502"/>
                  <a:pt x="260243" y="296502"/>
                </a:cubicBezTo>
                <a:cubicBezTo>
                  <a:pt x="255918" y="296502"/>
                  <a:pt x="251953" y="295060"/>
                  <a:pt x="248709" y="291813"/>
                </a:cubicBezTo>
                <a:lnTo>
                  <a:pt x="192479" y="235543"/>
                </a:lnTo>
                <a:cubicBezTo>
                  <a:pt x="191398" y="234821"/>
                  <a:pt x="191037" y="233739"/>
                  <a:pt x="191037" y="232657"/>
                </a:cubicBezTo>
                <a:cubicBezTo>
                  <a:pt x="191037" y="231575"/>
                  <a:pt x="191398" y="230132"/>
                  <a:pt x="192479" y="229411"/>
                </a:cubicBezTo>
                <a:lnTo>
                  <a:pt x="195002" y="226886"/>
                </a:lnTo>
                <a:lnTo>
                  <a:pt x="175538" y="207768"/>
                </a:lnTo>
                <a:cubicBezTo>
                  <a:pt x="157155" y="220032"/>
                  <a:pt x="135528" y="226525"/>
                  <a:pt x="112820" y="226525"/>
                </a:cubicBezTo>
                <a:cubicBezTo>
                  <a:pt x="50823" y="226525"/>
                  <a:pt x="0" y="175665"/>
                  <a:pt x="0" y="113262"/>
                </a:cubicBezTo>
                <a:cubicBezTo>
                  <a:pt x="0" y="50860"/>
                  <a:pt x="50823" y="0"/>
                  <a:pt x="1128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703AE3-FD68-9C4D-AB0E-4DD26CED49E0}"/>
              </a:ext>
            </a:extLst>
          </p:cNvPr>
          <p:cNvSpPr/>
          <p:nvPr/>
        </p:nvSpPr>
        <p:spPr>
          <a:xfrm>
            <a:off x="9947366" y="1454876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30" name="Freeform 795">
            <a:extLst>
              <a:ext uri="{FF2B5EF4-FFF2-40B4-BE49-F238E27FC236}">
                <a16:creationId xmlns:a16="http://schemas.microsoft.com/office/drawing/2014/main" id="{B554FE1A-1094-944B-BC09-D8AA5A928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610" y="1638765"/>
            <a:ext cx="483659" cy="486440"/>
          </a:xfrm>
          <a:custGeom>
            <a:avLst/>
            <a:gdLst>
              <a:gd name="T0" fmla="*/ 468565 w 304441"/>
              <a:gd name="T1" fmla="*/ 1775791 h 306027"/>
              <a:gd name="T2" fmla="*/ 1351954 w 304441"/>
              <a:gd name="T3" fmla="*/ 1525192 h 306027"/>
              <a:gd name="T4" fmla="*/ 843478 w 304441"/>
              <a:gd name="T5" fmla="*/ 325522 h 306027"/>
              <a:gd name="T6" fmla="*/ 785152 w 304441"/>
              <a:gd name="T7" fmla="*/ 409525 h 306027"/>
              <a:gd name="T8" fmla="*/ 720348 w 304441"/>
              <a:gd name="T9" fmla="*/ 499997 h 306027"/>
              <a:gd name="T10" fmla="*/ 657695 w 304441"/>
              <a:gd name="T11" fmla="*/ 579698 h 306027"/>
              <a:gd name="T12" fmla="*/ 720348 w 304441"/>
              <a:gd name="T13" fmla="*/ 659398 h 306027"/>
              <a:gd name="T14" fmla="*/ 785152 w 304441"/>
              <a:gd name="T15" fmla="*/ 752025 h 306027"/>
              <a:gd name="T16" fmla="*/ 843478 w 304441"/>
              <a:gd name="T17" fmla="*/ 833876 h 306027"/>
              <a:gd name="T18" fmla="*/ 925570 w 304441"/>
              <a:gd name="T19" fmla="*/ 797259 h 306027"/>
              <a:gd name="T20" fmla="*/ 1007663 w 304441"/>
              <a:gd name="T21" fmla="*/ 833876 h 306027"/>
              <a:gd name="T22" fmla="*/ 1063824 w 304441"/>
              <a:gd name="T23" fmla="*/ 752025 h 306027"/>
              <a:gd name="T24" fmla="*/ 1130795 w 304441"/>
              <a:gd name="T25" fmla="*/ 659398 h 306027"/>
              <a:gd name="T26" fmla="*/ 1193445 w 304441"/>
              <a:gd name="T27" fmla="*/ 579698 h 306027"/>
              <a:gd name="T28" fmla="*/ 1130795 w 304441"/>
              <a:gd name="T29" fmla="*/ 499997 h 306027"/>
              <a:gd name="T30" fmla="*/ 1063824 w 304441"/>
              <a:gd name="T31" fmla="*/ 409525 h 306027"/>
              <a:gd name="T32" fmla="*/ 1007663 w 304441"/>
              <a:gd name="T33" fmla="*/ 325522 h 306027"/>
              <a:gd name="T34" fmla="*/ 912607 w 304441"/>
              <a:gd name="T35" fmla="*/ 359984 h 306027"/>
              <a:gd name="T36" fmla="*/ 843478 w 304441"/>
              <a:gd name="T37" fmla="*/ 265204 h 306027"/>
              <a:gd name="T38" fmla="*/ 1007663 w 304441"/>
              <a:gd name="T39" fmla="*/ 265204 h 306027"/>
              <a:gd name="T40" fmla="*/ 1087588 w 304441"/>
              <a:gd name="T41" fmla="*/ 357827 h 306027"/>
              <a:gd name="T42" fmla="*/ 1199925 w 304441"/>
              <a:gd name="T43" fmla="*/ 405224 h 306027"/>
              <a:gd name="T44" fmla="*/ 1251773 w 304441"/>
              <a:gd name="T45" fmla="*/ 560315 h 306027"/>
              <a:gd name="T46" fmla="*/ 1186962 w 304441"/>
              <a:gd name="T47" fmla="*/ 665860 h 306027"/>
              <a:gd name="T48" fmla="*/ 1178322 w 304441"/>
              <a:gd name="T49" fmla="*/ 786489 h 306027"/>
              <a:gd name="T50" fmla="*/ 1044385 w 304441"/>
              <a:gd name="T51" fmla="*/ 883424 h 306027"/>
              <a:gd name="T52" fmla="*/ 1007663 w 304441"/>
              <a:gd name="T53" fmla="*/ 894194 h 306027"/>
              <a:gd name="T54" fmla="*/ 843478 w 304441"/>
              <a:gd name="T55" fmla="*/ 894194 h 306027"/>
              <a:gd name="T56" fmla="*/ 763552 w 304441"/>
              <a:gd name="T57" fmla="*/ 803722 h 306027"/>
              <a:gd name="T58" fmla="*/ 649056 w 304441"/>
              <a:gd name="T59" fmla="*/ 756330 h 306027"/>
              <a:gd name="T60" fmla="*/ 599369 w 304441"/>
              <a:gd name="T61" fmla="*/ 599087 h 306027"/>
              <a:gd name="T62" fmla="*/ 662020 w 304441"/>
              <a:gd name="T63" fmla="*/ 495694 h 306027"/>
              <a:gd name="T64" fmla="*/ 672820 w 304441"/>
              <a:gd name="T65" fmla="*/ 372909 h 306027"/>
              <a:gd name="T66" fmla="*/ 806757 w 304441"/>
              <a:gd name="T67" fmla="*/ 275978 h 306027"/>
              <a:gd name="T68" fmla="*/ 1407834 w 304441"/>
              <a:gd name="T69" fmla="*/ 194426 h 306027"/>
              <a:gd name="T70" fmla="*/ 1360552 w 304441"/>
              <a:gd name="T71" fmla="*/ 950545 h 306027"/>
              <a:gd name="T72" fmla="*/ 1534650 w 304441"/>
              <a:gd name="T73" fmla="*/ 194426 h 306027"/>
              <a:gd name="T74" fmla="*/ 285867 w 304441"/>
              <a:gd name="T75" fmla="*/ 194426 h 306027"/>
              <a:gd name="T76" fmla="*/ 459967 w 304441"/>
              <a:gd name="T77" fmla="*/ 950545 h 306027"/>
              <a:gd name="T78" fmla="*/ 412678 w 304441"/>
              <a:gd name="T79" fmla="*/ 194426 h 306027"/>
              <a:gd name="T80" fmla="*/ 496501 w 304441"/>
              <a:gd name="T81" fmla="*/ 56168 h 306027"/>
              <a:gd name="T82" fmla="*/ 468565 w 304441"/>
              <a:gd name="T83" fmla="*/ 736677 h 306027"/>
              <a:gd name="T84" fmla="*/ 763026 w 304441"/>
              <a:gd name="T85" fmla="*/ 1278916 h 306027"/>
              <a:gd name="T86" fmla="*/ 1143466 w 304441"/>
              <a:gd name="T87" fmla="*/ 1471183 h 306027"/>
              <a:gd name="T88" fmla="*/ 1111222 w 304441"/>
              <a:gd name="T89" fmla="*/ 1134177 h 306027"/>
              <a:gd name="T90" fmla="*/ 1351954 w 304441"/>
              <a:gd name="T91" fmla="*/ 82091 h 306027"/>
              <a:gd name="T92" fmla="*/ 496501 w 304441"/>
              <a:gd name="T93" fmla="*/ 56168 h 306027"/>
              <a:gd name="T94" fmla="*/ 1326162 w 304441"/>
              <a:gd name="T95" fmla="*/ 0 h 306027"/>
              <a:gd name="T96" fmla="*/ 1407834 w 304441"/>
              <a:gd name="T97" fmla="*/ 138259 h 306027"/>
              <a:gd name="T98" fmla="*/ 1820517 w 304441"/>
              <a:gd name="T99" fmla="*/ 427748 h 306027"/>
              <a:gd name="T100" fmla="*/ 1134865 w 304441"/>
              <a:gd name="T101" fmla="*/ 1181701 h 306027"/>
              <a:gd name="T102" fmla="*/ 1203647 w 304441"/>
              <a:gd name="T103" fmla="*/ 1471183 h 306027"/>
              <a:gd name="T104" fmla="*/ 1407834 w 304441"/>
              <a:gd name="T105" fmla="*/ 1499273 h 306027"/>
              <a:gd name="T106" fmla="*/ 1379897 w 304441"/>
              <a:gd name="T107" fmla="*/ 1831959 h 306027"/>
              <a:gd name="T108" fmla="*/ 412678 w 304441"/>
              <a:gd name="T109" fmla="*/ 1803877 h 306027"/>
              <a:gd name="T110" fmla="*/ 440621 w 304441"/>
              <a:gd name="T111" fmla="*/ 1471183 h 306027"/>
              <a:gd name="T112" fmla="*/ 711443 w 304441"/>
              <a:gd name="T113" fmla="*/ 1255153 h 306027"/>
              <a:gd name="T114" fmla="*/ 496501 w 304441"/>
              <a:gd name="T115" fmla="*/ 1015353 h 306027"/>
              <a:gd name="T116" fmla="*/ 285867 w 304441"/>
              <a:gd name="T117" fmla="*/ 138259 h 306027"/>
              <a:gd name="T118" fmla="*/ 412678 w 304441"/>
              <a:gd name="T119" fmla="*/ 82091 h 30602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04441" h="306027">
                <a:moveTo>
                  <a:pt x="78357" y="254782"/>
                </a:moveTo>
                <a:lnTo>
                  <a:pt x="78357" y="296644"/>
                </a:lnTo>
                <a:lnTo>
                  <a:pt x="226084" y="296644"/>
                </a:lnTo>
                <a:lnTo>
                  <a:pt x="226084" y="254782"/>
                </a:lnTo>
                <a:lnTo>
                  <a:pt x="78357" y="254782"/>
                </a:lnTo>
                <a:close/>
                <a:moveTo>
                  <a:pt x="141053" y="54378"/>
                </a:moveTo>
                <a:lnTo>
                  <a:pt x="134912" y="65892"/>
                </a:lnTo>
                <a:cubicBezTo>
                  <a:pt x="134189" y="67332"/>
                  <a:pt x="132744" y="68051"/>
                  <a:pt x="131299" y="68411"/>
                </a:cubicBezTo>
                <a:lnTo>
                  <a:pt x="118294" y="70570"/>
                </a:lnTo>
                <a:lnTo>
                  <a:pt x="120462" y="83524"/>
                </a:lnTo>
                <a:cubicBezTo>
                  <a:pt x="120462" y="84964"/>
                  <a:pt x="120100" y="86403"/>
                  <a:pt x="119017" y="87482"/>
                </a:cubicBezTo>
                <a:lnTo>
                  <a:pt x="109985" y="96838"/>
                </a:lnTo>
                <a:lnTo>
                  <a:pt x="119017" y="106194"/>
                </a:lnTo>
                <a:cubicBezTo>
                  <a:pt x="120100" y="107273"/>
                  <a:pt x="120462" y="108713"/>
                  <a:pt x="120462" y="110152"/>
                </a:cubicBezTo>
                <a:lnTo>
                  <a:pt x="118294" y="123106"/>
                </a:lnTo>
                <a:lnTo>
                  <a:pt x="131299" y="125625"/>
                </a:lnTo>
                <a:cubicBezTo>
                  <a:pt x="132744" y="125625"/>
                  <a:pt x="134189" y="126344"/>
                  <a:pt x="134912" y="127784"/>
                </a:cubicBezTo>
                <a:lnTo>
                  <a:pt x="141053" y="139298"/>
                </a:lnTo>
                <a:lnTo>
                  <a:pt x="152613" y="133541"/>
                </a:lnTo>
                <a:cubicBezTo>
                  <a:pt x="153336" y="133181"/>
                  <a:pt x="154058" y="133181"/>
                  <a:pt x="154781" y="133181"/>
                </a:cubicBezTo>
                <a:cubicBezTo>
                  <a:pt x="155142" y="133181"/>
                  <a:pt x="156226" y="133181"/>
                  <a:pt x="156949" y="133541"/>
                </a:cubicBezTo>
                <a:lnTo>
                  <a:pt x="168509" y="139298"/>
                </a:lnTo>
                <a:lnTo>
                  <a:pt x="174650" y="127784"/>
                </a:lnTo>
                <a:cubicBezTo>
                  <a:pt x="175373" y="126344"/>
                  <a:pt x="176456" y="125625"/>
                  <a:pt x="177901" y="125625"/>
                </a:cubicBezTo>
                <a:lnTo>
                  <a:pt x="190907" y="123106"/>
                </a:lnTo>
                <a:lnTo>
                  <a:pt x="189100" y="110152"/>
                </a:lnTo>
                <a:cubicBezTo>
                  <a:pt x="188739" y="108713"/>
                  <a:pt x="189462" y="107273"/>
                  <a:pt x="190545" y="106194"/>
                </a:cubicBezTo>
                <a:lnTo>
                  <a:pt x="199577" y="96838"/>
                </a:lnTo>
                <a:lnTo>
                  <a:pt x="190545" y="87482"/>
                </a:lnTo>
                <a:cubicBezTo>
                  <a:pt x="189462" y="86403"/>
                  <a:pt x="188739" y="84964"/>
                  <a:pt x="189100" y="83524"/>
                </a:cubicBezTo>
                <a:lnTo>
                  <a:pt x="190907" y="70570"/>
                </a:lnTo>
                <a:lnTo>
                  <a:pt x="177901" y="68411"/>
                </a:lnTo>
                <a:cubicBezTo>
                  <a:pt x="176456" y="68051"/>
                  <a:pt x="175373" y="67332"/>
                  <a:pt x="174650" y="65892"/>
                </a:cubicBezTo>
                <a:lnTo>
                  <a:pt x="168509" y="54378"/>
                </a:lnTo>
                <a:lnTo>
                  <a:pt x="156949" y="60135"/>
                </a:lnTo>
                <a:cubicBezTo>
                  <a:pt x="155504" y="60855"/>
                  <a:pt x="153697" y="60855"/>
                  <a:pt x="152613" y="60135"/>
                </a:cubicBezTo>
                <a:lnTo>
                  <a:pt x="141053" y="54378"/>
                </a:lnTo>
                <a:close/>
                <a:moveTo>
                  <a:pt x="141053" y="44302"/>
                </a:moveTo>
                <a:lnTo>
                  <a:pt x="154781" y="50779"/>
                </a:lnTo>
                <a:lnTo>
                  <a:pt x="168509" y="44302"/>
                </a:lnTo>
                <a:cubicBezTo>
                  <a:pt x="170676" y="42863"/>
                  <a:pt x="173205" y="43943"/>
                  <a:pt x="174650" y="46102"/>
                </a:cubicBezTo>
                <a:lnTo>
                  <a:pt x="181875" y="59775"/>
                </a:lnTo>
                <a:lnTo>
                  <a:pt x="197048" y="62294"/>
                </a:lnTo>
                <a:cubicBezTo>
                  <a:pt x="199577" y="62654"/>
                  <a:pt x="201022" y="65173"/>
                  <a:pt x="200661" y="67692"/>
                </a:cubicBezTo>
                <a:lnTo>
                  <a:pt x="198493" y="82805"/>
                </a:lnTo>
                <a:lnTo>
                  <a:pt x="209331" y="93600"/>
                </a:lnTo>
                <a:cubicBezTo>
                  <a:pt x="210776" y="95399"/>
                  <a:pt x="210776" y="98277"/>
                  <a:pt x="209331" y="100077"/>
                </a:cubicBezTo>
                <a:lnTo>
                  <a:pt x="198493" y="111231"/>
                </a:lnTo>
                <a:lnTo>
                  <a:pt x="200661" y="126344"/>
                </a:lnTo>
                <a:cubicBezTo>
                  <a:pt x="201022" y="128503"/>
                  <a:pt x="199577" y="131022"/>
                  <a:pt x="197048" y="131382"/>
                </a:cubicBezTo>
                <a:lnTo>
                  <a:pt x="181875" y="134261"/>
                </a:lnTo>
                <a:lnTo>
                  <a:pt x="174650" y="147575"/>
                </a:lnTo>
                <a:cubicBezTo>
                  <a:pt x="173928" y="149014"/>
                  <a:pt x="172483" y="150093"/>
                  <a:pt x="170676" y="150093"/>
                </a:cubicBezTo>
                <a:cubicBezTo>
                  <a:pt x="169593" y="150093"/>
                  <a:pt x="169231" y="150093"/>
                  <a:pt x="168509" y="149374"/>
                </a:cubicBezTo>
                <a:lnTo>
                  <a:pt x="154781" y="142897"/>
                </a:lnTo>
                <a:lnTo>
                  <a:pt x="141053" y="149374"/>
                </a:lnTo>
                <a:cubicBezTo>
                  <a:pt x="138524" y="150453"/>
                  <a:pt x="135996" y="149734"/>
                  <a:pt x="134912" y="147575"/>
                </a:cubicBezTo>
                <a:lnTo>
                  <a:pt x="127687" y="134261"/>
                </a:lnTo>
                <a:lnTo>
                  <a:pt x="112514" y="131382"/>
                </a:lnTo>
                <a:cubicBezTo>
                  <a:pt x="109985" y="131022"/>
                  <a:pt x="108179" y="128503"/>
                  <a:pt x="108540" y="126344"/>
                </a:cubicBezTo>
                <a:lnTo>
                  <a:pt x="110708" y="111231"/>
                </a:lnTo>
                <a:lnTo>
                  <a:pt x="100231" y="100077"/>
                </a:lnTo>
                <a:cubicBezTo>
                  <a:pt x="98425" y="98277"/>
                  <a:pt x="98425" y="95399"/>
                  <a:pt x="100231" y="93600"/>
                </a:cubicBezTo>
                <a:lnTo>
                  <a:pt x="110708" y="82805"/>
                </a:lnTo>
                <a:lnTo>
                  <a:pt x="108540" y="67692"/>
                </a:lnTo>
                <a:cubicBezTo>
                  <a:pt x="108179" y="65173"/>
                  <a:pt x="109985" y="62654"/>
                  <a:pt x="112514" y="62294"/>
                </a:cubicBezTo>
                <a:lnTo>
                  <a:pt x="127687" y="59775"/>
                </a:lnTo>
                <a:lnTo>
                  <a:pt x="134912" y="46102"/>
                </a:lnTo>
                <a:cubicBezTo>
                  <a:pt x="135996" y="43943"/>
                  <a:pt x="138524" y="42863"/>
                  <a:pt x="141053" y="44302"/>
                </a:cubicBezTo>
                <a:close/>
                <a:moveTo>
                  <a:pt x="235429" y="32479"/>
                </a:moveTo>
                <a:lnTo>
                  <a:pt x="235429" y="123061"/>
                </a:lnTo>
                <a:cubicBezTo>
                  <a:pt x="235429" y="135691"/>
                  <a:pt x="232554" y="147961"/>
                  <a:pt x="227522" y="158788"/>
                </a:cubicBezTo>
                <a:cubicBezTo>
                  <a:pt x="266341" y="149044"/>
                  <a:pt x="295455" y="113317"/>
                  <a:pt x="295455" y="71455"/>
                </a:cubicBezTo>
                <a:cubicBezTo>
                  <a:pt x="295455" y="49802"/>
                  <a:pt x="277842" y="32479"/>
                  <a:pt x="256636" y="32479"/>
                </a:cubicBezTo>
                <a:lnTo>
                  <a:pt x="235429" y="32479"/>
                </a:lnTo>
                <a:close/>
                <a:moveTo>
                  <a:pt x="47805" y="32479"/>
                </a:moveTo>
                <a:cubicBezTo>
                  <a:pt x="26598" y="32479"/>
                  <a:pt x="8986" y="49802"/>
                  <a:pt x="8986" y="71455"/>
                </a:cubicBezTo>
                <a:cubicBezTo>
                  <a:pt x="8986" y="113317"/>
                  <a:pt x="38100" y="149044"/>
                  <a:pt x="76919" y="158788"/>
                </a:cubicBezTo>
                <a:cubicBezTo>
                  <a:pt x="71887" y="147961"/>
                  <a:pt x="69011" y="135691"/>
                  <a:pt x="69011" y="123061"/>
                </a:cubicBezTo>
                <a:lnTo>
                  <a:pt x="69011" y="32479"/>
                </a:lnTo>
                <a:lnTo>
                  <a:pt x="47805" y="32479"/>
                </a:lnTo>
                <a:close/>
                <a:moveTo>
                  <a:pt x="83029" y="9383"/>
                </a:moveTo>
                <a:cubicBezTo>
                  <a:pt x="80513" y="9383"/>
                  <a:pt x="78357" y="11187"/>
                  <a:pt x="78357" y="13713"/>
                </a:cubicBezTo>
                <a:lnTo>
                  <a:pt x="78357" y="123061"/>
                </a:lnTo>
                <a:cubicBezTo>
                  <a:pt x="78357" y="151209"/>
                  <a:pt x="93812" y="176832"/>
                  <a:pt x="118973" y="189463"/>
                </a:cubicBezTo>
                <a:cubicBezTo>
                  <a:pt x="127599" y="194154"/>
                  <a:pt x="131553" y="204620"/>
                  <a:pt x="127599" y="213642"/>
                </a:cubicBezTo>
                <a:lnTo>
                  <a:pt x="113222" y="245760"/>
                </a:lnTo>
                <a:lnTo>
                  <a:pt x="191219" y="245760"/>
                </a:lnTo>
                <a:lnTo>
                  <a:pt x="177201" y="213642"/>
                </a:lnTo>
                <a:cubicBezTo>
                  <a:pt x="172888" y="204620"/>
                  <a:pt x="176842" y="194154"/>
                  <a:pt x="185827" y="189463"/>
                </a:cubicBezTo>
                <a:cubicBezTo>
                  <a:pt x="210628" y="176832"/>
                  <a:pt x="226084" y="151570"/>
                  <a:pt x="226084" y="123061"/>
                </a:cubicBezTo>
                <a:lnTo>
                  <a:pt x="226084" y="13713"/>
                </a:lnTo>
                <a:cubicBezTo>
                  <a:pt x="226084" y="11187"/>
                  <a:pt x="224287" y="9383"/>
                  <a:pt x="221771" y="9383"/>
                </a:cubicBezTo>
                <a:lnTo>
                  <a:pt x="83029" y="9383"/>
                </a:lnTo>
                <a:close/>
                <a:moveTo>
                  <a:pt x="83029" y="0"/>
                </a:moveTo>
                <a:lnTo>
                  <a:pt x="221771" y="0"/>
                </a:lnTo>
                <a:cubicBezTo>
                  <a:pt x="229319" y="0"/>
                  <a:pt x="235429" y="6135"/>
                  <a:pt x="235429" y="13713"/>
                </a:cubicBezTo>
                <a:lnTo>
                  <a:pt x="235429" y="23096"/>
                </a:lnTo>
                <a:lnTo>
                  <a:pt x="256636" y="23096"/>
                </a:lnTo>
                <a:cubicBezTo>
                  <a:pt x="283234" y="23096"/>
                  <a:pt x="304441" y="44749"/>
                  <a:pt x="304441" y="71455"/>
                </a:cubicBezTo>
                <a:cubicBezTo>
                  <a:pt x="304441" y="120534"/>
                  <a:pt x="268497" y="161675"/>
                  <a:pt x="221411" y="169614"/>
                </a:cubicBezTo>
                <a:cubicBezTo>
                  <a:pt x="213863" y="181162"/>
                  <a:pt x="203080" y="190906"/>
                  <a:pt x="189781" y="197402"/>
                </a:cubicBezTo>
                <a:cubicBezTo>
                  <a:pt x="185468" y="199928"/>
                  <a:pt x="183311" y="205341"/>
                  <a:pt x="185468" y="209672"/>
                </a:cubicBezTo>
                <a:lnTo>
                  <a:pt x="201283" y="245760"/>
                </a:lnTo>
                <a:lnTo>
                  <a:pt x="230757" y="245760"/>
                </a:lnTo>
                <a:cubicBezTo>
                  <a:pt x="233273" y="245760"/>
                  <a:pt x="235429" y="247925"/>
                  <a:pt x="235429" y="250452"/>
                </a:cubicBezTo>
                <a:lnTo>
                  <a:pt x="235429" y="301336"/>
                </a:lnTo>
                <a:cubicBezTo>
                  <a:pt x="235429" y="303862"/>
                  <a:pt x="233273" y="306027"/>
                  <a:pt x="230757" y="306027"/>
                </a:cubicBezTo>
                <a:lnTo>
                  <a:pt x="73684" y="306027"/>
                </a:lnTo>
                <a:cubicBezTo>
                  <a:pt x="71168" y="306027"/>
                  <a:pt x="69011" y="303862"/>
                  <a:pt x="69011" y="301336"/>
                </a:cubicBezTo>
                <a:lnTo>
                  <a:pt x="69011" y="250452"/>
                </a:lnTo>
                <a:cubicBezTo>
                  <a:pt x="69011" y="247925"/>
                  <a:pt x="71168" y="245760"/>
                  <a:pt x="73684" y="245760"/>
                </a:cubicBezTo>
                <a:lnTo>
                  <a:pt x="103158" y="245760"/>
                </a:lnTo>
                <a:lnTo>
                  <a:pt x="118973" y="209672"/>
                </a:lnTo>
                <a:cubicBezTo>
                  <a:pt x="121129" y="205341"/>
                  <a:pt x="119332" y="199928"/>
                  <a:pt x="114659" y="197402"/>
                </a:cubicBezTo>
                <a:cubicBezTo>
                  <a:pt x="101720" y="190906"/>
                  <a:pt x="90937" y="181162"/>
                  <a:pt x="83029" y="169614"/>
                </a:cubicBezTo>
                <a:cubicBezTo>
                  <a:pt x="35943" y="161675"/>
                  <a:pt x="0" y="120534"/>
                  <a:pt x="0" y="71455"/>
                </a:cubicBezTo>
                <a:cubicBezTo>
                  <a:pt x="0" y="44749"/>
                  <a:pt x="21566" y="23096"/>
                  <a:pt x="47805" y="23096"/>
                </a:cubicBezTo>
                <a:lnTo>
                  <a:pt x="69011" y="23096"/>
                </a:lnTo>
                <a:lnTo>
                  <a:pt x="69011" y="13713"/>
                </a:lnTo>
                <a:cubicBezTo>
                  <a:pt x="69011" y="6135"/>
                  <a:pt x="75481" y="0"/>
                  <a:pt x="830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Open Sans" panose="020B0606030504020204" pitchFamily="34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8185344A-5A43-314F-AD4D-7992D8664D01}"/>
              </a:ext>
            </a:extLst>
          </p:cNvPr>
          <p:cNvSpPr txBox="1">
            <a:spLocks/>
          </p:cNvSpPr>
          <p:nvPr/>
        </p:nvSpPr>
        <p:spPr>
          <a:xfrm>
            <a:off x="847742" y="4610631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Project Scope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4D785B43-1FC8-8447-904D-319EF03D8B75}"/>
              </a:ext>
            </a:extLst>
          </p:cNvPr>
          <p:cNvSpPr txBox="1">
            <a:spLocks/>
          </p:cNvSpPr>
          <p:nvPr/>
        </p:nvSpPr>
        <p:spPr>
          <a:xfrm>
            <a:off x="3044095" y="4151990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Deadlines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15DA9001-43BF-6C49-BBAB-AF2F99D79192}"/>
              </a:ext>
            </a:extLst>
          </p:cNvPr>
          <p:cNvSpPr txBox="1">
            <a:spLocks/>
          </p:cNvSpPr>
          <p:nvPr/>
        </p:nvSpPr>
        <p:spPr>
          <a:xfrm>
            <a:off x="3044095" y="3693349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Team Roles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2924B62-67BF-4C4B-9429-741B4512490F}"/>
              </a:ext>
            </a:extLst>
          </p:cNvPr>
          <p:cNvSpPr txBox="1">
            <a:spLocks/>
          </p:cNvSpPr>
          <p:nvPr/>
        </p:nvSpPr>
        <p:spPr>
          <a:xfrm>
            <a:off x="3044095" y="4613031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Communication Plan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DDD8941A-C45B-C043-9A06-93D1934ACC14}"/>
              </a:ext>
            </a:extLst>
          </p:cNvPr>
          <p:cNvSpPr txBox="1">
            <a:spLocks/>
          </p:cNvSpPr>
          <p:nvPr/>
        </p:nvSpPr>
        <p:spPr>
          <a:xfrm>
            <a:off x="3044095" y="5050861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Milestones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F7877217-C23C-BD4A-A467-22BE158BD2CA}"/>
              </a:ext>
            </a:extLst>
          </p:cNvPr>
          <p:cNvSpPr txBox="1">
            <a:spLocks/>
          </p:cNvSpPr>
          <p:nvPr/>
        </p:nvSpPr>
        <p:spPr>
          <a:xfrm>
            <a:off x="901066" y="3680543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Define Project Goals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FBA3882-31A6-D540-90D9-5E5102DD97A1}"/>
              </a:ext>
            </a:extLst>
          </p:cNvPr>
          <p:cNvSpPr txBox="1">
            <a:spLocks/>
          </p:cNvSpPr>
          <p:nvPr/>
        </p:nvSpPr>
        <p:spPr>
          <a:xfrm>
            <a:off x="901066" y="4151990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Create Project Plan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1379BE03-A795-3345-AE19-9086626F2924}"/>
              </a:ext>
            </a:extLst>
          </p:cNvPr>
          <p:cNvSpPr txBox="1">
            <a:spLocks/>
          </p:cNvSpPr>
          <p:nvPr/>
        </p:nvSpPr>
        <p:spPr>
          <a:xfrm>
            <a:off x="5183506" y="3680543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One-on-One Meetings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E676D6C1-2D51-1946-8D0B-4C84C9BB6510}"/>
              </a:ext>
            </a:extLst>
          </p:cNvPr>
          <p:cNvSpPr txBox="1">
            <a:spLocks/>
          </p:cNvSpPr>
          <p:nvPr/>
        </p:nvSpPr>
        <p:spPr>
          <a:xfrm>
            <a:off x="5183506" y="4151990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Exporting Trello Data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2A9B33C8-7AA8-AC4C-9BE2-68675F602950}"/>
              </a:ext>
            </a:extLst>
          </p:cNvPr>
          <p:cNvSpPr txBox="1">
            <a:spLocks/>
          </p:cNvSpPr>
          <p:nvPr/>
        </p:nvSpPr>
        <p:spPr>
          <a:xfrm>
            <a:off x="5183506" y="4623437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Status Reports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D722E968-A94B-3D46-AD22-943A4A24EFA8}"/>
              </a:ext>
            </a:extLst>
          </p:cNvPr>
          <p:cNvSpPr txBox="1">
            <a:spLocks/>
          </p:cNvSpPr>
          <p:nvPr/>
        </p:nvSpPr>
        <p:spPr>
          <a:xfrm>
            <a:off x="7322822" y="3680543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Maintaining Efficiency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698170C3-962A-A940-863D-D7D4513071FB}"/>
              </a:ext>
            </a:extLst>
          </p:cNvPr>
          <p:cNvSpPr txBox="1">
            <a:spLocks/>
          </p:cNvSpPr>
          <p:nvPr/>
        </p:nvSpPr>
        <p:spPr>
          <a:xfrm>
            <a:off x="7322822" y="4151990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Quality of Deliverables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BADC675A-B85D-F24D-B254-F3E87051F9AE}"/>
              </a:ext>
            </a:extLst>
          </p:cNvPr>
          <p:cNvSpPr txBox="1">
            <a:spLocks/>
          </p:cNvSpPr>
          <p:nvPr/>
        </p:nvSpPr>
        <p:spPr>
          <a:xfrm>
            <a:off x="7322822" y="4623437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Team Performance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27278DBC-EDDE-664C-9DDB-EAA9CEA5DB37}"/>
              </a:ext>
            </a:extLst>
          </p:cNvPr>
          <p:cNvSpPr txBox="1">
            <a:spLocks/>
          </p:cNvSpPr>
          <p:nvPr/>
        </p:nvSpPr>
        <p:spPr>
          <a:xfrm>
            <a:off x="9465947" y="4599425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Celebrate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77A4D81F-2E19-844A-A347-AA056E62C672}"/>
              </a:ext>
            </a:extLst>
          </p:cNvPr>
          <p:cNvSpPr txBox="1">
            <a:spLocks/>
          </p:cNvSpPr>
          <p:nvPr/>
        </p:nvSpPr>
        <p:spPr>
          <a:xfrm>
            <a:off x="9432329" y="3692549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Retrospective Meeting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57A14A1F-B5C5-684D-80D6-9E1E1645C645}"/>
              </a:ext>
            </a:extLst>
          </p:cNvPr>
          <p:cNvSpPr txBox="1">
            <a:spLocks/>
          </p:cNvSpPr>
          <p:nvPr/>
        </p:nvSpPr>
        <p:spPr>
          <a:xfrm>
            <a:off x="9432329" y="4186408"/>
            <a:ext cx="1824988" cy="259045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Final Documentation</a:t>
            </a: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3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94">
            <a:extLst>
              <a:ext uri="{FF2B5EF4-FFF2-40B4-BE49-F238E27FC236}">
                <a16:creationId xmlns:a16="http://schemas.microsoft.com/office/drawing/2014/main" id="{6140C68E-10C3-C64D-AE7E-DCAB6DA30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12" y="1551161"/>
            <a:ext cx="10683976" cy="1068399"/>
          </a:xfrm>
          <a:prstGeom prst="roundRect">
            <a:avLst>
              <a:gd name="adj" fmla="val 50000"/>
            </a:avLst>
          </a:prstGeom>
          <a:noFill/>
          <a:ln w="12700" cap="flat">
            <a:solidFill>
              <a:schemeClr val="accent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0" name="Freeform 295">
            <a:extLst>
              <a:ext uri="{FF2B5EF4-FFF2-40B4-BE49-F238E27FC236}">
                <a16:creationId xmlns:a16="http://schemas.microsoft.com/office/drawing/2014/main" id="{5DE1B57C-E6AD-BF48-9C18-CFE920C3A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12" y="2809069"/>
            <a:ext cx="10683976" cy="1065651"/>
          </a:xfrm>
          <a:prstGeom prst="roundRect">
            <a:avLst>
              <a:gd name="adj" fmla="val 50000"/>
            </a:avLst>
          </a:prstGeom>
          <a:noFill/>
          <a:ln w="12700" cap="flat">
            <a:solidFill>
              <a:schemeClr val="accent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1" name="Freeform 296">
            <a:extLst>
              <a:ext uri="{FF2B5EF4-FFF2-40B4-BE49-F238E27FC236}">
                <a16:creationId xmlns:a16="http://schemas.microsoft.com/office/drawing/2014/main" id="{E35BD0CA-5F03-4745-ADE1-988F7B0A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12" y="4064231"/>
            <a:ext cx="10683976" cy="1068397"/>
          </a:xfrm>
          <a:prstGeom prst="roundRect">
            <a:avLst>
              <a:gd name="adj" fmla="val 50000"/>
            </a:avLst>
          </a:prstGeom>
          <a:noFill/>
          <a:ln w="12700" cap="flat">
            <a:solidFill>
              <a:schemeClr val="accent3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2" name="Freeform 297">
            <a:extLst>
              <a:ext uri="{FF2B5EF4-FFF2-40B4-BE49-F238E27FC236}">
                <a16:creationId xmlns:a16="http://schemas.microsoft.com/office/drawing/2014/main" id="{1ED870E1-5A63-054B-9CDE-8291EF54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12" y="5322138"/>
            <a:ext cx="10683976" cy="1068397"/>
          </a:xfrm>
          <a:prstGeom prst="roundRect">
            <a:avLst>
              <a:gd name="adj" fmla="val 50000"/>
            </a:avLst>
          </a:prstGeom>
          <a:noFill/>
          <a:ln w="12700" cap="flat">
            <a:solidFill>
              <a:schemeClr val="accent4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3" name="Freeform 298">
            <a:extLst>
              <a:ext uri="{FF2B5EF4-FFF2-40B4-BE49-F238E27FC236}">
                <a16:creationId xmlns:a16="http://schemas.microsoft.com/office/drawing/2014/main" id="{42E94E5A-3E9F-E747-9348-8669D1974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501" y="1757152"/>
            <a:ext cx="1744042" cy="6536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4" name="Freeform 302">
            <a:extLst>
              <a:ext uri="{FF2B5EF4-FFF2-40B4-BE49-F238E27FC236}">
                <a16:creationId xmlns:a16="http://schemas.microsoft.com/office/drawing/2014/main" id="{32CADC78-420B-7442-B4AA-0AE4EF5A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986" y="3015059"/>
            <a:ext cx="1744043" cy="6536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5" name="Freeform 313">
            <a:extLst>
              <a:ext uri="{FF2B5EF4-FFF2-40B4-BE49-F238E27FC236}">
                <a16:creationId xmlns:a16="http://schemas.microsoft.com/office/drawing/2014/main" id="{71BA46CB-E33C-6247-BEA7-8EA3265B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986" y="5528127"/>
            <a:ext cx="1744043" cy="6536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6" name="Freeform 323">
            <a:extLst>
              <a:ext uri="{FF2B5EF4-FFF2-40B4-BE49-F238E27FC236}">
                <a16:creationId xmlns:a16="http://schemas.microsoft.com/office/drawing/2014/main" id="{DB0EDDA1-6B20-2F48-9924-16D262FBC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763" y="5528127"/>
            <a:ext cx="1744042" cy="6536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7" name="Freeform 333">
            <a:extLst>
              <a:ext uri="{FF2B5EF4-FFF2-40B4-BE49-F238E27FC236}">
                <a16:creationId xmlns:a16="http://schemas.microsoft.com/office/drawing/2014/main" id="{8CA241C4-B4F7-DE4A-B99A-867CDF677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950" y="4272967"/>
            <a:ext cx="1299105" cy="65367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8" name="Freeform 340">
            <a:extLst>
              <a:ext uri="{FF2B5EF4-FFF2-40B4-BE49-F238E27FC236}">
                <a16:creationId xmlns:a16="http://schemas.microsoft.com/office/drawing/2014/main" id="{8C4016A5-8659-8C48-AC5C-B92876128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212" y="4272967"/>
            <a:ext cx="1299107" cy="65367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39" name="Freeform 347">
            <a:extLst>
              <a:ext uri="{FF2B5EF4-FFF2-40B4-BE49-F238E27FC236}">
                <a16:creationId xmlns:a16="http://schemas.microsoft.com/office/drawing/2014/main" id="{5F05276E-EBEA-AE48-A6AA-42534E86A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0485" y="4272967"/>
            <a:ext cx="1299105" cy="65367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40" name="Freeform 353">
            <a:extLst>
              <a:ext uri="{FF2B5EF4-FFF2-40B4-BE49-F238E27FC236}">
                <a16:creationId xmlns:a16="http://schemas.microsoft.com/office/drawing/2014/main" id="{E8075EAA-E8BE-9B48-8A23-1E4D888AB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763" y="3015059"/>
            <a:ext cx="1744042" cy="6536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95" name="Freeform 421">
            <a:extLst>
              <a:ext uri="{FF2B5EF4-FFF2-40B4-BE49-F238E27FC236}">
                <a16:creationId xmlns:a16="http://schemas.microsoft.com/office/drawing/2014/main" id="{C1E1CE46-4560-E14D-8F08-B39CF50CF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634" y="2701956"/>
            <a:ext cx="2743776" cy="313103"/>
          </a:xfrm>
          <a:custGeom>
            <a:avLst/>
            <a:gdLst>
              <a:gd name="T0" fmla="*/ 0 w 4407"/>
              <a:gd name="T1" fmla="*/ 501 h 502"/>
              <a:gd name="T2" fmla="*/ 0 w 4407"/>
              <a:gd name="T3" fmla="*/ 0 h 502"/>
              <a:gd name="T4" fmla="*/ 4406 w 4407"/>
              <a:gd name="T5" fmla="*/ 0 h 502"/>
              <a:gd name="T6" fmla="*/ 4406 w 4407"/>
              <a:gd name="T7" fmla="*/ 501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7" h="502">
                <a:moveTo>
                  <a:pt x="0" y="501"/>
                </a:moveTo>
                <a:lnTo>
                  <a:pt x="0" y="0"/>
                </a:lnTo>
                <a:lnTo>
                  <a:pt x="4406" y="0"/>
                </a:lnTo>
                <a:lnTo>
                  <a:pt x="4406" y="501"/>
                </a:lnTo>
              </a:path>
            </a:pathLst>
          </a:cu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96" name="Line 422">
            <a:extLst>
              <a:ext uri="{FF2B5EF4-FFF2-40B4-BE49-F238E27FC236}">
                <a16:creationId xmlns:a16="http://schemas.microsoft.com/office/drawing/2014/main" id="{41006504-C7C1-AE4B-A48F-5075B2A28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8148" y="2410825"/>
            <a:ext cx="0" cy="291132"/>
          </a:xfrm>
          <a:prstGeom prst="line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97" name="Freeform 423">
            <a:extLst>
              <a:ext uri="{FF2B5EF4-FFF2-40B4-BE49-F238E27FC236}">
                <a16:creationId xmlns:a16="http://schemas.microsoft.com/office/drawing/2014/main" id="{72B64023-82CD-1041-918C-3641A2873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128" y="3959864"/>
            <a:ext cx="1571012" cy="313103"/>
          </a:xfrm>
          <a:custGeom>
            <a:avLst/>
            <a:gdLst>
              <a:gd name="T0" fmla="*/ 0 w 2522"/>
              <a:gd name="T1" fmla="*/ 501 h 502"/>
              <a:gd name="T2" fmla="*/ 0 w 2522"/>
              <a:gd name="T3" fmla="*/ 0 h 502"/>
              <a:gd name="T4" fmla="*/ 2521 w 2522"/>
              <a:gd name="T5" fmla="*/ 0 h 502"/>
              <a:gd name="T6" fmla="*/ 2521 w 2522"/>
              <a:gd name="T7" fmla="*/ 501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22" h="502">
                <a:moveTo>
                  <a:pt x="0" y="501"/>
                </a:moveTo>
                <a:lnTo>
                  <a:pt x="0" y="0"/>
                </a:lnTo>
                <a:lnTo>
                  <a:pt x="2521" y="0"/>
                </a:lnTo>
                <a:lnTo>
                  <a:pt x="2521" y="501"/>
                </a:lnTo>
              </a:path>
            </a:pathLst>
          </a:cu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98" name="Line 424">
            <a:extLst>
              <a:ext uri="{FF2B5EF4-FFF2-40B4-BE49-F238E27FC236}">
                <a16:creationId xmlns:a16="http://schemas.microsoft.com/office/drawing/2014/main" id="{8BAC763F-7E37-EA42-9573-1130B3558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7635" y="3665984"/>
            <a:ext cx="0" cy="293879"/>
          </a:xfrm>
          <a:prstGeom prst="line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99" name="Freeform 425">
            <a:extLst>
              <a:ext uri="{FF2B5EF4-FFF2-40B4-BE49-F238E27FC236}">
                <a16:creationId xmlns:a16="http://schemas.microsoft.com/office/drawing/2014/main" id="{59B4FA68-147C-FF4B-8FC5-07A83EC73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128" y="4923892"/>
            <a:ext cx="1571012" cy="313103"/>
          </a:xfrm>
          <a:custGeom>
            <a:avLst/>
            <a:gdLst>
              <a:gd name="T0" fmla="*/ 2521 w 2522"/>
              <a:gd name="T1" fmla="*/ 0 h 502"/>
              <a:gd name="T2" fmla="*/ 2521 w 2522"/>
              <a:gd name="T3" fmla="*/ 501 h 502"/>
              <a:gd name="T4" fmla="*/ 0 w 2522"/>
              <a:gd name="T5" fmla="*/ 501 h 502"/>
              <a:gd name="T6" fmla="*/ 0 w 2522"/>
              <a:gd name="T7" fmla="*/ 0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22" h="502">
                <a:moveTo>
                  <a:pt x="2521" y="0"/>
                </a:moveTo>
                <a:lnTo>
                  <a:pt x="2521" y="501"/>
                </a:lnTo>
                <a:lnTo>
                  <a:pt x="0" y="501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100" name="Line 426">
            <a:extLst>
              <a:ext uri="{FF2B5EF4-FFF2-40B4-BE49-F238E27FC236}">
                <a16:creationId xmlns:a16="http://schemas.microsoft.com/office/drawing/2014/main" id="{C4206613-9426-B34E-A856-A755EE8BB4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77635" y="5231501"/>
            <a:ext cx="0" cy="299372"/>
          </a:xfrm>
          <a:prstGeom prst="line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101" name="Line 427">
            <a:extLst>
              <a:ext uri="{FF2B5EF4-FFF2-40B4-BE49-F238E27FC236}">
                <a16:creationId xmlns:a16="http://schemas.microsoft.com/office/drawing/2014/main" id="{F895AD8B-D278-5F4F-88AE-A087015A2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1410" y="3665983"/>
            <a:ext cx="0" cy="604236"/>
          </a:xfrm>
          <a:prstGeom prst="line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102" name="Line 428">
            <a:extLst>
              <a:ext uri="{FF2B5EF4-FFF2-40B4-BE49-F238E27FC236}">
                <a16:creationId xmlns:a16="http://schemas.microsoft.com/office/drawing/2014/main" id="{2767B62B-FBFD-5445-BC95-CB7D63C751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1410" y="4923890"/>
            <a:ext cx="0" cy="604236"/>
          </a:xfrm>
          <a:prstGeom prst="line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latin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60A96-2B85-6841-9573-6795E8CF85F9}"/>
              </a:ext>
            </a:extLst>
          </p:cNvPr>
          <p:cNvSpPr txBox="1"/>
          <p:nvPr/>
        </p:nvSpPr>
        <p:spPr>
          <a:xfrm>
            <a:off x="2440325" y="390182"/>
            <a:ext cx="7480461" cy="66172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3700" b="1" spc="-145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PROCESS SUMMARY</a:t>
            </a:r>
            <a:endParaRPr lang="en-US" sz="3700" b="1" spc="-145">
              <a:solidFill>
                <a:schemeClr val="accent2"/>
              </a:solidFill>
              <a:latin typeface="Tahoma" panose="020B0604030504040204" pitchFamily="34" charset="0"/>
              <a:ea typeface="Tahoma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6ACC8-7F36-5A4A-82FC-80F8FC653CE7}"/>
              </a:ext>
            </a:extLst>
          </p:cNvPr>
          <p:cNvSpPr txBox="1"/>
          <p:nvPr/>
        </p:nvSpPr>
        <p:spPr>
          <a:xfrm>
            <a:off x="1936703" y="1591256"/>
            <a:ext cx="342211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 ⎯ STRATEGY REFINEMENT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0A416-A851-424A-9D7C-F3B3C5271C97}"/>
              </a:ext>
            </a:extLst>
          </p:cNvPr>
          <p:cNvSpPr txBox="1"/>
          <p:nvPr/>
        </p:nvSpPr>
        <p:spPr>
          <a:xfrm>
            <a:off x="1968959" y="1870831"/>
            <a:ext cx="240386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spc="-10">
                <a:latin typeface="+mj-lt"/>
                <a:cs typeface="Tahoma" panose="020B0604030504040204" pitchFamily="34" charset="0"/>
              </a:rPr>
              <a:t>Requirements Analysis</a:t>
            </a:r>
            <a:br>
              <a:rPr lang="en-US" sz="1400" spc="-10">
                <a:latin typeface="+mj-lt"/>
                <a:cs typeface="Tahoma" panose="020B0604030504040204" pitchFamily="34" charset="0"/>
              </a:rPr>
            </a:br>
            <a:r>
              <a:rPr lang="en-US" sz="1400" spc="-10">
                <a:latin typeface="+mj-lt"/>
                <a:cs typeface="Tahoma" panose="020B0604030504040204" pitchFamily="34" charset="0"/>
              </a:rPr>
              <a:t>Individual Roles Delegation</a:t>
            </a:r>
          </a:p>
          <a:p>
            <a:r>
              <a:rPr lang="en-US" sz="1400" spc="-10">
                <a:latin typeface="+mj-lt"/>
                <a:cs typeface="Tahoma" panose="020B0604030504040204" pitchFamily="34" charset="0"/>
              </a:rPr>
              <a:t>Capstone Teams Trello Training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68D85-07E9-F14C-AD36-DDBD796EE796}"/>
              </a:ext>
            </a:extLst>
          </p:cNvPr>
          <p:cNvSpPr txBox="1"/>
          <p:nvPr/>
        </p:nvSpPr>
        <p:spPr>
          <a:xfrm>
            <a:off x="1940382" y="2814502"/>
            <a:ext cx="317027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 ⎯ 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DA7FF9-D971-F846-A49A-667F4572C544}"/>
              </a:ext>
            </a:extLst>
          </p:cNvPr>
          <p:cNvSpPr txBox="1"/>
          <p:nvPr/>
        </p:nvSpPr>
        <p:spPr>
          <a:xfrm>
            <a:off x="1936964" y="4074706"/>
            <a:ext cx="2988823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3 ⎯ DATA 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CB4F2-1E89-124B-9F9D-845E6105FE2D}"/>
              </a:ext>
            </a:extLst>
          </p:cNvPr>
          <p:cNvSpPr txBox="1"/>
          <p:nvPr/>
        </p:nvSpPr>
        <p:spPr>
          <a:xfrm>
            <a:off x="1936964" y="5318058"/>
            <a:ext cx="3167538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 ⎯ RESULTS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09B2C-A375-3F4E-8F28-201A64C02087}"/>
              </a:ext>
            </a:extLst>
          </p:cNvPr>
          <p:cNvSpPr txBox="1"/>
          <p:nvPr/>
        </p:nvSpPr>
        <p:spPr>
          <a:xfrm>
            <a:off x="7591823" y="1748042"/>
            <a:ext cx="1561042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Team Coordination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63841B-4588-5F40-BE3D-1A2BA6DCC771}"/>
              </a:ext>
            </a:extLst>
          </p:cNvPr>
          <p:cNvSpPr txBox="1"/>
          <p:nvPr/>
        </p:nvSpPr>
        <p:spPr>
          <a:xfrm>
            <a:off x="6199696" y="3008040"/>
            <a:ext cx="1561042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Export </a:t>
            </a:r>
            <a:b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Trello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396D35-9C75-0E4B-89C0-F6257F759C49}"/>
              </a:ext>
            </a:extLst>
          </p:cNvPr>
          <p:cNvSpPr txBox="1"/>
          <p:nvPr/>
        </p:nvSpPr>
        <p:spPr>
          <a:xfrm>
            <a:off x="8942896" y="3019615"/>
            <a:ext cx="1561042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Survey User</a:t>
            </a:r>
            <a:b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15DBB-1A6A-E445-9DEE-AACB648009E0}"/>
              </a:ext>
            </a:extLst>
          </p:cNvPr>
          <p:cNvSpPr txBox="1"/>
          <p:nvPr/>
        </p:nvSpPr>
        <p:spPr>
          <a:xfrm>
            <a:off x="5588204" y="4253354"/>
            <a:ext cx="123100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Parse</a:t>
            </a:r>
            <a:b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New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3BDC1-CB1B-D241-9FA4-A106A474C1C4}"/>
              </a:ext>
            </a:extLst>
          </p:cNvPr>
          <p:cNvSpPr txBox="1"/>
          <p:nvPr/>
        </p:nvSpPr>
        <p:spPr>
          <a:xfrm>
            <a:off x="7089759" y="4264929"/>
            <a:ext cx="136461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Review</a:t>
            </a:r>
            <a:b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COE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76F4D1-D40A-9643-8363-71411647DD73}"/>
              </a:ext>
            </a:extLst>
          </p:cNvPr>
          <p:cNvSpPr txBox="1"/>
          <p:nvPr/>
        </p:nvSpPr>
        <p:spPr>
          <a:xfrm>
            <a:off x="9189791" y="4264929"/>
            <a:ext cx="1065245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Analyze Metrics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3C57A2-99D8-6B4A-861B-76E0F48F4E5E}"/>
              </a:ext>
            </a:extLst>
          </p:cNvPr>
          <p:cNvSpPr txBox="1"/>
          <p:nvPr/>
        </p:nvSpPr>
        <p:spPr>
          <a:xfrm>
            <a:off x="6199696" y="5535072"/>
            <a:ext cx="1561042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Contribute to 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2F2FAB-7AEA-1446-823F-532FB0F8A139}"/>
              </a:ext>
            </a:extLst>
          </p:cNvPr>
          <p:cNvSpPr txBox="1"/>
          <p:nvPr/>
        </p:nvSpPr>
        <p:spPr>
          <a:xfrm>
            <a:off x="8942896" y="5558222"/>
            <a:ext cx="1561042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b="1" spc="-15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Interpret Insights</a:t>
            </a:r>
          </a:p>
        </p:txBody>
      </p:sp>
      <p:sp>
        <p:nvSpPr>
          <p:cNvPr id="107" name="Freeform 136">
            <a:extLst>
              <a:ext uri="{FF2B5EF4-FFF2-40B4-BE49-F238E27FC236}">
                <a16:creationId xmlns:a16="http://schemas.microsoft.com/office/drawing/2014/main" id="{AC23C8E1-658C-3141-BE0E-57DE6D218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5334" y="1609725"/>
            <a:ext cx="950976" cy="950976"/>
          </a:xfrm>
          <a:custGeom>
            <a:avLst/>
            <a:gdLst>
              <a:gd name="T0" fmla="*/ 1333 w 1334"/>
              <a:gd name="T1" fmla="*/ 667 h 1334"/>
              <a:gd name="T2" fmla="*/ 1333 w 1334"/>
              <a:gd name="T3" fmla="*/ 667 h 1334"/>
              <a:gd name="T4" fmla="*/ 667 w 1334"/>
              <a:gd name="T5" fmla="*/ 1333 h 1334"/>
              <a:gd name="T6" fmla="*/ 667 w 1334"/>
              <a:gd name="T7" fmla="*/ 1333 h 1334"/>
              <a:gd name="T8" fmla="*/ 0 w 1334"/>
              <a:gd name="T9" fmla="*/ 667 h 1334"/>
              <a:gd name="T10" fmla="*/ 0 w 1334"/>
              <a:gd name="T11" fmla="*/ 667 h 1334"/>
              <a:gd name="T12" fmla="*/ 667 w 1334"/>
              <a:gd name="T13" fmla="*/ 0 h 1334"/>
              <a:gd name="T14" fmla="*/ 667 w 1334"/>
              <a:gd name="T15" fmla="*/ 0 h 1334"/>
              <a:gd name="T16" fmla="*/ 1333 w 1334"/>
              <a:gd name="T17" fmla="*/ 667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4" h="1334">
                <a:moveTo>
                  <a:pt x="1333" y="667"/>
                </a:moveTo>
                <a:lnTo>
                  <a:pt x="1333" y="667"/>
                </a:lnTo>
                <a:cubicBezTo>
                  <a:pt x="1333" y="1035"/>
                  <a:pt x="1034" y="1333"/>
                  <a:pt x="667" y="1333"/>
                </a:cubicBezTo>
                <a:lnTo>
                  <a:pt x="667" y="1333"/>
                </a:lnTo>
                <a:cubicBezTo>
                  <a:pt x="298" y="1333"/>
                  <a:pt x="0" y="1035"/>
                  <a:pt x="0" y="667"/>
                </a:cubicBezTo>
                <a:lnTo>
                  <a:pt x="0" y="667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4" y="0"/>
                  <a:pt x="1333" y="299"/>
                  <a:pt x="1333" y="667"/>
                </a:cubicBezTo>
              </a:path>
            </a:pathLst>
          </a:custGeom>
          <a:solidFill>
            <a:schemeClr val="accent1">
              <a:alpha val="66883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txBody>
          <a:bodyPr wrap="none" anchor="ctr"/>
          <a:lstStyle/>
          <a:p>
            <a:endParaRPr lang="en-US" sz="3599" b="1">
              <a:latin typeface="Tahoma" panose="020B0604030504040204" pitchFamily="34" charset="0"/>
            </a:endParaRPr>
          </a:p>
        </p:txBody>
      </p:sp>
      <p:sp>
        <p:nvSpPr>
          <p:cNvPr id="108" name="Freeform 136">
            <a:extLst>
              <a:ext uri="{FF2B5EF4-FFF2-40B4-BE49-F238E27FC236}">
                <a16:creationId xmlns:a16="http://schemas.microsoft.com/office/drawing/2014/main" id="{61793BC6-12C9-FE44-AD62-BA3DE08568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0185" y="1681061"/>
            <a:ext cx="822960" cy="822960"/>
          </a:xfrm>
          <a:custGeom>
            <a:avLst/>
            <a:gdLst>
              <a:gd name="T0" fmla="*/ 1333 w 1334"/>
              <a:gd name="T1" fmla="*/ 667 h 1334"/>
              <a:gd name="T2" fmla="*/ 1333 w 1334"/>
              <a:gd name="T3" fmla="*/ 667 h 1334"/>
              <a:gd name="T4" fmla="*/ 667 w 1334"/>
              <a:gd name="T5" fmla="*/ 1333 h 1334"/>
              <a:gd name="T6" fmla="*/ 667 w 1334"/>
              <a:gd name="T7" fmla="*/ 1333 h 1334"/>
              <a:gd name="T8" fmla="*/ 0 w 1334"/>
              <a:gd name="T9" fmla="*/ 667 h 1334"/>
              <a:gd name="T10" fmla="*/ 0 w 1334"/>
              <a:gd name="T11" fmla="*/ 667 h 1334"/>
              <a:gd name="T12" fmla="*/ 667 w 1334"/>
              <a:gd name="T13" fmla="*/ 0 h 1334"/>
              <a:gd name="T14" fmla="*/ 667 w 1334"/>
              <a:gd name="T15" fmla="*/ 0 h 1334"/>
              <a:gd name="T16" fmla="*/ 1333 w 1334"/>
              <a:gd name="T17" fmla="*/ 667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4" h="1334">
                <a:moveTo>
                  <a:pt x="1333" y="667"/>
                </a:moveTo>
                <a:lnTo>
                  <a:pt x="1333" y="667"/>
                </a:lnTo>
                <a:cubicBezTo>
                  <a:pt x="1333" y="1035"/>
                  <a:pt x="1034" y="1333"/>
                  <a:pt x="667" y="1333"/>
                </a:cubicBezTo>
                <a:lnTo>
                  <a:pt x="667" y="1333"/>
                </a:lnTo>
                <a:cubicBezTo>
                  <a:pt x="298" y="1333"/>
                  <a:pt x="0" y="1035"/>
                  <a:pt x="0" y="667"/>
                </a:cubicBezTo>
                <a:lnTo>
                  <a:pt x="0" y="667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4" y="0"/>
                  <a:pt x="1333" y="299"/>
                  <a:pt x="1333" y="667"/>
                </a:cubicBezTo>
              </a:path>
            </a:pathLst>
          </a:custGeom>
          <a:solidFill>
            <a:schemeClr val="bg1">
              <a:alpha val="70219"/>
            </a:schemeClr>
          </a:solidFill>
          <a:ln w="41275">
            <a:noFill/>
          </a:ln>
          <a:effectLst/>
        </p:spPr>
        <p:txBody>
          <a:bodyPr wrap="none" anchor="ctr"/>
          <a:lstStyle/>
          <a:p>
            <a:endParaRPr lang="en-US" sz="3599" b="1">
              <a:latin typeface="Tahoma" panose="020B0604030504040204" pitchFamily="34" charset="0"/>
            </a:endParaRPr>
          </a:p>
        </p:txBody>
      </p:sp>
      <p:sp>
        <p:nvSpPr>
          <p:cNvPr id="106" name="Google Shape;1028;p48">
            <a:extLst>
              <a:ext uri="{FF2B5EF4-FFF2-40B4-BE49-F238E27FC236}">
                <a16:creationId xmlns:a16="http://schemas.microsoft.com/office/drawing/2014/main" id="{390A90BF-F3D5-0647-9E43-1043A836C243}"/>
              </a:ext>
            </a:extLst>
          </p:cNvPr>
          <p:cNvSpPr>
            <a:spLocks noChangeAspect="1"/>
          </p:cNvSpPr>
          <p:nvPr/>
        </p:nvSpPr>
        <p:spPr>
          <a:xfrm>
            <a:off x="1054988" y="184158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Freeform 136">
            <a:extLst>
              <a:ext uri="{FF2B5EF4-FFF2-40B4-BE49-F238E27FC236}">
                <a16:creationId xmlns:a16="http://schemas.microsoft.com/office/drawing/2014/main" id="{E26C6B44-79B2-FA44-BAC5-869668451F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831" y="2873293"/>
            <a:ext cx="950976" cy="950976"/>
          </a:xfrm>
          <a:custGeom>
            <a:avLst/>
            <a:gdLst>
              <a:gd name="T0" fmla="*/ 1333 w 1334"/>
              <a:gd name="T1" fmla="*/ 667 h 1334"/>
              <a:gd name="T2" fmla="*/ 1333 w 1334"/>
              <a:gd name="T3" fmla="*/ 667 h 1334"/>
              <a:gd name="T4" fmla="*/ 667 w 1334"/>
              <a:gd name="T5" fmla="*/ 1333 h 1334"/>
              <a:gd name="T6" fmla="*/ 667 w 1334"/>
              <a:gd name="T7" fmla="*/ 1333 h 1334"/>
              <a:gd name="T8" fmla="*/ 0 w 1334"/>
              <a:gd name="T9" fmla="*/ 667 h 1334"/>
              <a:gd name="T10" fmla="*/ 0 w 1334"/>
              <a:gd name="T11" fmla="*/ 667 h 1334"/>
              <a:gd name="T12" fmla="*/ 667 w 1334"/>
              <a:gd name="T13" fmla="*/ 0 h 1334"/>
              <a:gd name="T14" fmla="*/ 667 w 1334"/>
              <a:gd name="T15" fmla="*/ 0 h 1334"/>
              <a:gd name="T16" fmla="*/ 1333 w 1334"/>
              <a:gd name="T17" fmla="*/ 667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4" h="1334">
                <a:moveTo>
                  <a:pt x="1333" y="667"/>
                </a:moveTo>
                <a:lnTo>
                  <a:pt x="1333" y="667"/>
                </a:lnTo>
                <a:cubicBezTo>
                  <a:pt x="1333" y="1035"/>
                  <a:pt x="1034" y="1333"/>
                  <a:pt x="667" y="1333"/>
                </a:cubicBezTo>
                <a:lnTo>
                  <a:pt x="667" y="1333"/>
                </a:lnTo>
                <a:cubicBezTo>
                  <a:pt x="298" y="1333"/>
                  <a:pt x="0" y="1035"/>
                  <a:pt x="0" y="667"/>
                </a:cubicBezTo>
                <a:lnTo>
                  <a:pt x="0" y="667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4" y="0"/>
                  <a:pt x="1333" y="299"/>
                  <a:pt x="1333" y="667"/>
                </a:cubicBezTo>
              </a:path>
            </a:pathLst>
          </a:custGeom>
          <a:solidFill>
            <a:schemeClr val="accent2">
              <a:alpha val="49000"/>
            </a:schemeClr>
          </a:solidFill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/>
        </p:spPr>
        <p:txBody>
          <a:bodyPr wrap="none" anchor="ctr"/>
          <a:lstStyle/>
          <a:p>
            <a:endParaRPr lang="en-US" sz="3599" b="1">
              <a:latin typeface="Tahoma" panose="020B0604030504040204" pitchFamily="34" charset="0"/>
            </a:endParaRPr>
          </a:p>
        </p:txBody>
      </p:sp>
      <p:sp>
        <p:nvSpPr>
          <p:cNvPr id="110" name="Freeform 136">
            <a:extLst>
              <a:ext uri="{FF2B5EF4-FFF2-40B4-BE49-F238E27FC236}">
                <a16:creationId xmlns:a16="http://schemas.microsoft.com/office/drawing/2014/main" id="{45AD4EE6-1C88-094A-870B-1A40D877BC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3682" y="2944629"/>
            <a:ext cx="822960" cy="822960"/>
          </a:xfrm>
          <a:custGeom>
            <a:avLst/>
            <a:gdLst>
              <a:gd name="T0" fmla="*/ 1333 w 1334"/>
              <a:gd name="T1" fmla="*/ 667 h 1334"/>
              <a:gd name="T2" fmla="*/ 1333 w 1334"/>
              <a:gd name="T3" fmla="*/ 667 h 1334"/>
              <a:gd name="T4" fmla="*/ 667 w 1334"/>
              <a:gd name="T5" fmla="*/ 1333 h 1334"/>
              <a:gd name="T6" fmla="*/ 667 w 1334"/>
              <a:gd name="T7" fmla="*/ 1333 h 1334"/>
              <a:gd name="T8" fmla="*/ 0 w 1334"/>
              <a:gd name="T9" fmla="*/ 667 h 1334"/>
              <a:gd name="T10" fmla="*/ 0 w 1334"/>
              <a:gd name="T11" fmla="*/ 667 h 1334"/>
              <a:gd name="T12" fmla="*/ 667 w 1334"/>
              <a:gd name="T13" fmla="*/ 0 h 1334"/>
              <a:gd name="T14" fmla="*/ 667 w 1334"/>
              <a:gd name="T15" fmla="*/ 0 h 1334"/>
              <a:gd name="T16" fmla="*/ 1333 w 1334"/>
              <a:gd name="T17" fmla="*/ 667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4" h="1334">
                <a:moveTo>
                  <a:pt x="1333" y="667"/>
                </a:moveTo>
                <a:lnTo>
                  <a:pt x="1333" y="667"/>
                </a:lnTo>
                <a:cubicBezTo>
                  <a:pt x="1333" y="1035"/>
                  <a:pt x="1034" y="1333"/>
                  <a:pt x="667" y="1333"/>
                </a:cubicBezTo>
                <a:lnTo>
                  <a:pt x="667" y="1333"/>
                </a:lnTo>
                <a:cubicBezTo>
                  <a:pt x="298" y="1333"/>
                  <a:pt x="0" y="1035"/>
                  <a:pt x="0" y="667"/>
                </a:cubicBezTo>
                <a:lnTo>
                  <a:pt x="0" y="667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4" y="0"/>
                  <a:pt x="1333" y="299"/>
                  <a:pt x="1333" y="667"/>
                </a:cubicBezTo>
              </a:path>
            </a:pathLst>
          </a:custGeom>
          <a:solidFill>
            <a:schemeClr val="bg1">
              <a:alpha val="60141"/>
            </a:schemeClr>
          </a:solidFill>
          <a:ln w="41275">
            <a:noFill/>
          </a:ln>
          <a:effectLst/>
        </p:spPr>
        <p:txBody>
          <a:bodyPr wrap="none" anchor="ctr"/>
          <a:lstStyle/>
          <a:p>
            <a:endParaRPr lang="en-US" sz="3599" b="1">
              <a:latin typeface="Tahoma" panose="020B0604030504040204" pitchFamily="34" charset="0"/>
            </a:endParaRPr>
          </a:p>
        </p:txBody>
      </p:sp>
      <p:sp>
        <p:nvSpPr>
          <p:cNvPr id="112" name="Freeform 136">
            <a:extLst>
              <a:ext uri="{FF2B5EF4-FFF2-40B4-BE49-F238E27FC236}">
                <a16:creationId xmlns:a16="http://schemas.microsoft.com/office/drawing/2014/main" id="{19C56279-3D43-1044-872A-1F13DB6502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7614" y="4125284"/>
            <a:ext cx="950976" cy="950976"/>
          </a:xfrm>
          <a:custGeom>
            <a:avLst/>
            <a:gdLst>
              <a:gd name="T0" fmla="*/ 1333 w 1334"/>
              <a:gd name="T1" fmla="*/ 667 h 1334"/>
              <a:gd name="T2" fmla="*/ 1333 w 1334"/>
              <a:gd name="T3" fmla="*/ 667 h 1334"/>
              <a:gd name="T4" fmla="*/ 667 w 1334"/>
              <a:gd name="T5" fmla="*/ 1333 h 1334"/>
              <a:gd name="T6" fmla="*/ 667 w 1334"/>
              <a:gd name="T7" fmla="*/ 1333 h 1334"/>
              <a:gd name="T8" fmla="*/ 0 w 1334"/>
              <a:gd name="T9" fmla="*/ 667 h 1334"/>
              <a:gd name="T10" fmla="*/ 0 w 1334"/>
              <a:gd name="T11" fmla="*/ 667 h 1334"/>
              <a:gd name="T12" fmla="*/ 667 w 1334"/>
              <a:gd name="T13" fmla="*/ 0 h 1334"/>
              <a:gd name="T14" fmla="*/ 667 w 1334"/>
              <a:gd name="T15" fmla="*/ 0 h 1334"/>
              <a:gd name="T16" fmla="*/ 1333 w 1334"/>
              <a:gd name="T17" fmla="*/ 667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4" h="1334">
                <a:moveTo>
                  <a:pt x="1333" y="667"/>
                </a:moveTo>
                <a:lnTo>
                  <a:pt x="1333" y="667"/>
                </a:lnTo>
                <a:cubicBezTo>
                  <a:pt x="1333" y="1035"/>
                  <a:pt x="1034" y="1333"/>
                  <a:pt x="667" y="1333"/>
                </a:cubicBezTo>
                <a:lnTo>
                  <a:pt x="667" y="1333"/>
                </a:lnTo>
                <a:cubicBezTo>
                  <a:pt x="298" y="1333"/>
                  <a:pt x="0" y="1035"/>
                  <a:pt x="0" y="667"/>
                </a:cubicBezTo>
                <a:lnTo>
                  <a:pt x="0" y="667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4" y="0"/>
                  <a:pt x="1333" y="299"/>
                  <a:pt x="1333" y="667"/>
                </a:cubicBezTo>
              </a:path>
            </a:pathLst>
          </a:custGeom>
          <a:solidFill>
            <a:schemeClr val="accent3">
              <a:alpha val="49664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txBody>
          <a:bodyPr wrap="none" anchor="ctr"/>
          <a:lstStyle/>
          <a:p>
            <a:endParaRPr lang="en-US" sz="3599" b="1">
              <a:latin typeface="Tahoma" panose="020B0604030504040204" pitchFamily="34" charset="0"/>
            </a:endParaRPr>
          </a:p>
        </p:txBody>
      </p:sp>
      <p:sp>
        <p:nvSpPr>
          <p:cNvPr id="113" name="Freeform 136">
            <a:extLst>
              <a:ext uri="{FF2B5EF4-FFF2-40B4-BE49-F238E27FC236}">
                <a16:creationId xmlns:a16="http://schemas.microsoft.com/office/drawing/2014/main" id="{6ED78FB9-2FE6-CA44-9654-13AEF1D42D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2465" y="4196620"/>
            <a:ext cx="822960" cy="822960"/>
          </a:xfrm>
          <a:custGeom>
            <a:avLst/>
            <a:gdLst>
              <a:gd name="T0" fmla="*/ 1333 w 1334"/>
              <a:gd name="T1" fmla="*/ 667 h 1334"/>
              <a:gd name="T2" fmla="*/ 1333 w 1334"/>
              <a:gd name="T3" fmla="*/ 667 h 1334"/>
              <a:gd name="T4" fmla="*/ 667 w 1334"/>
              <a:gd name="T5" fmla="*/ 1333 h 1334"/>
              <a:gd name="T6" fmla="*/ 667 w 1334"/>
              <a:gd name="T7" fmla="*/ 1333 h 1334"/>
              <a:gd name="T8" fmla="*/ 0 w 1334"/>
              <a:gd name="T9" fmla="*/ 667 h 1334"/>
              <a:gd name="T10" fmla="*/ 0 w 1334"/>
              <a:gd name="T11" fmla="*/ 667 h 1334"/>
              <a:gd name="T12" fmla="*/ 667 w 1334"/>
              <a:gd name="T13" fmla="*/ 0 h 1334"/>
              <a:gd name="T14" fmla="*/ 667 w 1334"/>
              <a:gd name="T15" fmla="*/ 0 h 1334"/>
              <a:gd name="T16" fmla="*/ 1333 w 1334"/>
              <a:gd name="T17" fmla="*/ 667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4" h="1334">
                <a:moveTo>
                  <a:pt x="1333" y="667"/>
                </a:moveTo>
                <a:lnTo>
                  <a:pt x="1333" y="667"/>
                </a:lnTo>
                <a:cubicBezTo>
                  <a:pt x="1333" y="1035"/>
                  <a:pt x="1034" y="1333"/>
                  <a:pt x="667" y="1333"/>
                </a:cubicBezTo>
                <a:lnTo>
                  <a:pt x="667" y="1333"/>
                </a:lnTo>
                <a:cubicBezTo>
                  <a:pt x="298" y="1333"/>
                  <a:pt x="0" y="1035"/>
                  <a:pt x="0" y="667"/>
                </a:cubicBezTo>
                <a:lnTo>
                  <a:pt x="0" y="667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4" y="0"/>
                  <a:pt x="1333" y="299"/>
                  <a:pt x="1333" y="667"/>
                </a:cubicBezTo>
              </a:path>
            </a:pathLst>
          </a:custGeom>
          <a:solidFill>
            <a:schemeClr val="bg1">
              <a:alpha val="60141"/>
            </a:schemeClr>
          </a:solidFill>
          <a:ln w="41275">
            <a:noFill/>
          </a:ln>
          <a:effectLst/>
        </p:spPr>
        <p:txBody>
          <a:bodyPr wrap="none" anchor="ctr"/>
          <a:lstStyle/>
          <a:p>
            <a:endParaRPr lang="en-US" sz="3599" b="1">
              <a:latin typeface="Tahoma" panose="020B0604030504040204" pitchFamily="34" charset="0"/>
            </a:endParaRPr>
          </a:p>
        </p:txBody>
      </p:sp>
      <p:sp>
        <p:nvSpPr>
          <p:cNvPr id="115" name="Freeform 136">
            <a:extLst>
              <a:ext uri="{FF2B5EF4-FFF2-40B4-BE49-F238E27FC236}">
                <a16:creationId xmlns:a16="http://schemas.microsoft.com/office/drawing/2014/main" id="{0C5E773A-9BB4-7848-85D9-BDDA3C8BAF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9187" y="5386929"/>
            <a:ext cx="950976" cy="950976"/>
          </a:xfrm>
          <a:custGeom>
            <a:avLst/>
            <a:gdLst>
              <a:gd name="T0" fmla="*/ 1333 w 1334"/>
              <a:gd name="T1" fmla="*/ 667 h 1334"/>
              <a:gd name="T2" fmla="*/ 1333 w 1334"/>
              <a:gd name="T3" fmla="*/ 667 h 1334"/>
              <a:gd name="T4" fmla="*/ 667 w 1334"/>
              <a:gd name="T5" fmla="*/ 1333 h 1334"/>
              <a:gd name="T6" fmla="*/ 667 w 1334"/>
              <a:gd name="T7" fmla="*/ 1333 h 1334"/>
              <a:gd name="T8" fmla="*/ 0 w 1334"/>
              <a:gd name="T9" fmla="*/ 667 h 1334"/>
              <a:gd name="T10" fmla="*/ 0 w 1334"/>
              <a:gd name="T11" fmla="*/ 667 h 1334"/>
              <a:gd name="T12" fmla="*/ 667 w 1334"/>
              <a:gd name="T13" fmla="*/ 0 h 1334"/>
              <a:gd name="T14" fmla="*/ 667 w 1334"/>
              <a:gd name="T15" fmla="*/ 0 h 1334"/>
              <a:gd name="T16" fmla="*/ 1333 w 1334"/>
              <a:gd name="T17" fmla="*/ 667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4" h="1334">
                <a:moveTo>
                  <a:pt x="1333" y="667"/>
                </a:moveTo>
                <a:lnTo>
                  <a:pt x="1333" y="667"/>
                </a:lnTo>
                <a:cubicBezTo>
                  <a:pt x="1333" y="1035"/>
                  <a:pt x="1034" y="1333"/>
                  <a:pt x="667" y="1333"/>
                </a:cubicBezTo>
                <a:lnTo>
                  <a:pt x="667" y="1333"/>
                </a:lnTo>
                <a:cubicBezTo>
                  <a:pt x="298" y="1333"/>
                  <a:pt x="0" y="1035"/>
                  <a:pt x="0" y="667"/>
                </a:cubicBezTo>
                <a:lnTo>
                  <a:pt x="0" y="667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4" y="0"/>
                  <a:pt x="1333" y="299"/>
                  <a:pt x="1333" y="667"/>
                </a:cubicBezTo>
              </a:path>
            </a:pathLst>
          </a:custGeom>
          <a:solidFill>
            <a:schemeClr val="accent4">
              <a:alpha val="64258"/>
            </a:schemeClr>
          </a:solidFill>
          <a:ln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/>
        </p:spPr>
        <p:txBody>
          <a:bodyPr wrap="none" anchor="ctr"/>
          <a:lstStyle/>
          <a:p>
            <a:endParaRPr lang="en-US" sz="3599" b="1">
              <a:latin typeface="Tahoma" panose="020B0604030504040204" pitchFamily="34" charset="0"/>
            </a:endParaRPr>
          </a:p>
        </p:txBody>
      </p:sp>
      <p:sp>
        <p:nvSpPr>
          <p:cNvPr id="116" name="Freeform 136">
            <a:extLst>
              <a:ext uri="{FF2B5EF4-FFF2-40B4-BE49-F238E27FC236}">
                <a16:creationId xmlns:a16="http://schemas.microsoft.com/office/drawing/2014/main" id="{E0B8C0B4-C064-E94C-8F4B-F6459CD8C6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4038" y="5458265"/>
            <a:ext cx="822960" cy="822960"/>
          </a:xfrm>
          <a:custGeom>
            <a:avLst/>
            <a:gdLst>
              <a:gd name="T0" fmla="*/ 1333 w 1334"/>
              <a:gd name="T1" fmla="*/ 667 h 1334"/>
              <a:gd name="T2" fmla="*/ 1333 w 1334"/>
              <a:gd name="T3" fmla="*/ 667 h 1334"/>
              <a:gd name="T4" fmla="*/ 667 w 1334"/>
              <a:gd name="T5" fmla="*/ 1333 h 1334"/>
              <a:gd name="T6" fmla="*/ 667 w 1334"/>
              <a:gd name="T7" fmla="*/ 1333 h 1334"/>
              <a:gd name="T8" fmla="*/ 0 w 1334"/>
              <a:gd name="T9" fmla="*/ 667 h 1334"/>
              <a:gd name="T10" fmla="*/ 0 w 1334"/>
              <a:gd name="T11" fmla="*/ 667 h 1334"/>
              <a:gd name="T12" fmla="*/ 667 w 1334"/>
              <a:gd name="T13" fmla="*/ 0 h 1334"/>
              <a:gd name="T14" fmla="*/ 667 w 1334"/>
              <a:gd name="T15" fmla="*/ 0 h 1334"/>
              <a:gd name="T16" fmla="*/ 1333 w 1334"/>
              <a:gd name="T17" fmla="*/ 667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4" h="1334">
                <a:moveTo>
                  <a:pt x="1333" y="667"/>
                </a:moveTo>
                <a:lnTo>
                  <a:pt x="1333" y="667"/>
                </a:lnTo>
                <a:cubicBezTo>
                  <a:pt x="1333" y="1035"/>
                  <a:pt x="1034" y="1333"/>
                  <a:pt x="667" y="1333"/>
                </a:cubicBezTo>
                <a:lnTo>
                  <a:pt x="667" y="1333"/>
                </a:lnTo>
                <a:cubicBezTo>
                  <a:pt x="298" y="1333"/>
                  <a:pt x="0" y="1035"/>
                  <a:pt x="0" y="667"/>
                </a:cubicBezTo>
                <a:lnTo>
                  <a:pt x="0" y="667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4" y="0"/>
                  <a:pt x="1333" y="299"/>
                  <a:pt x="1333" y="667"/>
                </a:cubicBezTo>
              </a:path>
            </a:pathLst>
          </a:custGeom>
          <a:solidFill>
            <a:schemeClr val="bg1">
              <a:alpha val="60141"/>
            </a:schemeClr>
          </a:solidFill>
          <a:ln w="41275">
            <a:noFill/>
          </a:ln>
          <a:effectLst/>
        </p:spPr>
        <p:txBody>
          <a:bodyPr wrap="none" anchor="ctr"/>
          <a:lstStyle/>
          <a:p>
            <a:endParaRPr lang="en-US" sz="3599" b="1">
              <a:latin typeface="Tahoma" panose="020B060403050404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D7AB35-42CD-C142-900F-A8CD57660D5A}"/>
              </a:ext>
            </a:extLst>
          </p:cNvPr>
          <p:cNvSpPr txBox="1"/>
          <p:nvPr/>
        </p:nvSpPr>
        <p:spPr>
          <a:xfrm>
            <a:off x="1939127" y="4361514"/>
            <a:ext cx="325362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spc="-10">
                <a:latin typeface="+mj-lt"/>
                <a:cs typeface="Tahoma" panose="020B0604030504040204" pitchFamily="34" charset="0"/>
              </a:rPr>
              <a:t>Cybersecurity Risk Analysis</a:t>
            </a:r>
          </a:p>
          <a:p>
            <a:r>
              <a:rPr lang="en-US" sz="1400" spc="-10">
                <a:latin typeface="+mj-lt"/>
                <a:cs typeface="Tahoma" panose="020B0604030504040204" pitchFamily="34" charset="0"/>
              </a:rPr>
              <a:t>Mitigating Engagement Challenges</a:t>
            </a:r>
          </a:p>
          <a:p>
            <a:r>
              <a:rPr lang="en-US" sz="1400" spc="-10">
                <a:latin typeface="+mj-lt"/>
                <a:cs typeface="Tahoma" panose="020B0604030504040204" pitchFamily="34" charset="0"/>
              </a:rPr>
              <a:t>Existing Capstone Data Interpretation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E9F628-DED2-F141-AC1E-CDDB272794AE}"/>
              </a:ext>
            </a:extLst>
          </p:cNvPr>
          <p:cNvSpPr txBox="1"/>
          <p:nvPr/>
        </p:nvSpPr>
        <p:spPr>
          <a:xfrm>
            <a:off x="1945024" y="5620290"/>
            <a:ext cx="341923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spc="-10">
                <a:latin typeface="+mj-lt"/>
                <a:cs typeface="Tahoma" panose="020B0604030504040204" pitchFamily="34" charset="0"/>
              </a:rPr>
              <a:t>Updating Existing COE Data</a:t>
            </a:r>
            <a:br>
              <a:rPr lang="en-US" sz="1400" spc="-10">
                <a:latin typeface="+mj-lt"/>
                <a:cs typeface="Tahoma" panose="020B0604030504040204" pitchFamily="34" charset="0"/>
              </a:rPr>
            </a:br>
            <a:r>
              <a:rPr lang="en-US" sz="1400" spc="-10">
                <a:latin typeface="+mj-lt"/>
                <a:cs typeface="Tahoma" panose="020B0604030504040204" pitchFamily="34" charset="0"/>
              </a:rPr>
              <a:t>Data Integration from Google Sheets</a:t>
            </a:r>
          </a:p>
          <a:p>
            <a:r>
              <a:rPr lang="en-US" sz="1400" spc="-10">
                <a:latin typeface="+mj-lt"/>
                <a:cs typeface="Tahoma" panose="020B0604030504040204" pitchFamily="34" charset="0"/>
              </a:rPr>
              <a:t>Publishing Official COE Trello Training Manual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8F9B47-137F-DB47-AD3E-EDFA9864C513}"/>
              </a:ext>
            </a:extLst>
          </p:cNvPr>
          <p:cNvSpPr txBox="1"/>
          <p:nvPr/>
        </p:nvSpPr>
        <p:spPr>
          <a:xfrm>
            <a:off x="1936703" y="3079491"/>
            <a:ext cx="288293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spc="-10">
                <a:latin typeface="+mj-lt"/>
                <a:cs typeface="Tahoma" panose="020B0604030504040204" pitchFamily="34" charset="0"/>
              </a:rPr>
              <a:t>Qualtrics Survey Distribution</a:t>
            </a:r>
          </a:p>
          <a:p>
            <a:r>
              <a:rPr lang="en-US" sz="1400" spc="-10">
                <a:latin typeface="+mj-lt"/>
                <a:cs typeface="Tahoma" panose="020B0604030504040204" pitchFamily="34" charset="0"/>
              </a:rPr>
              <a:t>Trello Sponsor Demonstrations</a:t>
            </a:r>
            <a:br>
              <a:rPr lang="en-US" sz="1400" spc="-10">
                <a:latin typeface="+mj-lt"/>
                <a:cs typeface="Tahoma" panose="020B0604030504040204" pitchFamily="34" charset="0"/>
              </a:rPr>
            </a:br>
            <a:r>
              <a:rPr lang="en-US" sz="1400" spc="-10">
                <a:latin typeface="+mj-lt"/>
                <a:cs typeface="Tahoma" panose="020B0604030504040204" pitchFamily="34" charset="0"/>
              </a:rPr>
              <a:t>Monitoring Trello Usage &amp; Efficiency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32947D-6FFE-514B-8DBB-DC3947DA5CBD}"/>
              </a:ext>
            </a:extLst>
          </p:cNvPr>
          <p:cNvSpPr txBox="1"/>
          <p:nvPr/>
        </p:nvSpPr>
        <p:spPr>
          <a:xfrm>
            <a:off x="2334023" y="1072273"/>
            <a:ext cx="769306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200" spc="150">
                <a:latin typeface="Tahoma"/>
                <a:ea typeface="Tahoma"/>
                <a:cs typeface="Tahoma"/>
              </a:rPr>
              <a:t>OBJECTIVE: ENHANCING PROGRAM ACHIEVEMENT + DATA INTEGRATION WITH TRELLO</a:t>
            </a:r>
          </a:p>
        </p:txBody>
      </p:sp>
      <p:sp>
        <p:nvSpPr>
          <p:cNvPr id="122" name="Google Shape;1034;p48">
            <a:extLst>
              <a:ext uri="{FF2B5EF4-FFF2-40B4-BE49-F238E27FC236}">
                <a16:creationId xmlns:a16="http://schemas.microsoft.com/office/drawing/2014/main" id="{520ABC49-93FC-DB46-A41F-6E6646240648}"/>
              </a:ext>
            </a:extLst>
          </p:cNvPr>
          <p:cNvSpPr>
            <a:spLocks noChangeAspect="1"/>
          </p:cNvSpPr>
          <p:nvPr/>
        </p:nvSpPr>
        <p:spPr>
          <a:xfrm>
            <a:off x="1068485" y="5585448"/>
            <a:ext cx="527641" cy="548640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3" name="Google Shape;979;p47">
            <a:extLst>
              <a:ext uri="{FF2B5EF4-FFF2-40B4-BE49-F238E27FC236}">
                <a16:creationId xmlns:a16="http://schemas.microsoft.com/office/drawing/2014/main" id="{0D391756-1BA3-C14A-A08F-C366241332D4}"/>
              </a:ext>
            </a:extLst>
          </p:cNvPr>
          <p:cNvSpPr/>
          <p:nvPr/>
        </p:nvSpPr>
        <p:spPr>
          <a:xfrm>
            <a:off x="1025443" y="3069595"/>
            <a:ext cx="607669" cy="63093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24" name="Google Shape;1051;p48">
            <a:extLst>
              <a:ext uri="{FF2B5EF4-FFF2-40B4-BE49-F238E27FC236}">
                <a16:creationId xmlns:a16="http://schemas.microsoft.com/office/drawing/2014/main" id="{39E298D6-BB10-B640-9594-D7A46B69D152}"/>
              </a:ext>
            </a:extLst>
          </p:cNvPr>
          <p:cNvSpPr>
            <a:spLocks noChangeAspect="1"/>
          </p:cNvSpPr>
          <p:nvPr/>
        </p:nvSpPr>
        <p:spPr>
          <a:xfrm>
            <a:off x="1008687" y="4305995"/>
            <a:ext cx="543990" cy="548640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4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353"/>
      </a:accent1>
      <a:accent2>
        <a:srgbClr val="17497C"/>
      </a:accent2>
      <a:accent3>
        <a:srgbClr val="4471C3"/>
      </a:accent3>
      <a:accent4>
        <a:srgbClr val="E36E2B"/>
      </a:accent4>
      <a:accent5>
        <a:srgbClr val="5B9BD5"/>
      </a:accent5>
      <a:accent6>
        <a:srgbClr val="E36E2B"/>
      </a:accent6>
      <a:hlink>
        <a:srgbClr val="0563C1"/>
      </a:hlink>
      <a:folHlink>
        <a:srgbClr val="104F7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bg1">
              <a:lumMod val="75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D8E563ED23834C9AB94C8602E9DEEA" ma:contentTypeVersion="8" ma:contentTypeDescription="Create a new document." ma:contentTypeScope="" ma:versionID="4579ccc5980b767131b7b1661f78463d">
  <xsd:schema xmlns:xsd="http://www.w3.org/2001/XMLSchema" xmlns:xs="http://www.w3.org/2001/XMLSchema" xmlns:p="http://schemas.microsoft.com/office/2006/metadata/properties" xmlns:ns2="9cd92bab-27c9-4d05-82f4-6ae2336f83bb" targetNamespace="http://schemas.microsoft.com/office/2006/metadata/properties" ma:root="true" ma:fieldsID="0aafb0163e74780f61e5ac7f648a84b5" ns2:_="">
    <xsd:import namespace="9cd92bab-27c9-4d05-82f4-6ae2336f83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d92bab-27c9-4d05-82f4-6ae2336f83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A9FCBD-B150-4B5A-B21F-C97D1C6D5E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959F765-3B0B-407C-B38A-CC392060FDC6}">
  <ds:schemaRefs>
    <ds:schemaRef ds:uri="9cd92bab-27c9-4d05-82f4-6ae2336f83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7788CF4-43A2-4EC4-A711-713CB1116A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Marie Vo</dc:creator>
  <cp:revision>1</cp:revision>
  <dcterms:created xsi:type="dcterms:W3CDTF">2021-12-05T20:37:52Z</dcterms:created>
  <dcterms:modified xsi:type="dcterms:W3CDTF">2021-12-08T15:01:18Z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0x010100DCD8E563ED23834C9AB94C8602E9DEEA</vt:lpwstr>
  </property>
</Properties>
</file>